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sldIdLst>
    <p:sldId id="259" r:id="rId5"/>
    <p:sldId id="273" r:id="rId6"/>
    <p:sldId id="278" r:id="rId7"/>
    <p:sldId id="289" r:id="rId8"/>
    <p:sldId id="280" r:id="rId9"/>
    <p:sldId id="284" r:id="rId10"/>
    <p:sldId id="285" r:id="rId11"/>
    <p:sldId id="286" r:id="rId12"/>
    <p:sldId id="279" r:id="rId13"/>
    <p:sldId id="288" r:id="rId14"/>
  </p:sldIdLst>
  <p:sldSz cx="12192000" cy="6858000"/>
  <p:notesSz cx="6858000" cy="9144000"/>
  <p:defaultTextStyle>
    <a:defPPr>
      <a:defRPr lang="en-AU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1937"/>
    <a:srgbClr val="04003F"/>
    <a:srgbClr val="201547"/>
    <a:srgbClr val="004C97"/>
    <a:srgbClr val="0072CE"/>
    <a:srgbClr val="D50032"/>
    <a:srgbClr val="C5511A"/>
    <a:srgbClr val="008950"/>
    <a:srgbClr val="004EA8"/>
    <a:srgbClr val="8718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AF8AC0-817E-C6F7-4C53-0751635AE1E8}" v="4" dt="2026-04-01T06:10:04.332"/>
    <p1510:client id="{AAED9E01-4718-4FFC-8CDC-541DAF575B2D}" v="50" dt="2026-04-01T23:32:30.987"/>
    <p1510:client id="{E2FD64D5-C697-7FC1-41E3-5788CE93AE82}" v="5" dt="2026-04-01T05:48:17.1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en Howe (VDWC)" userId="79331171-95c8-437f-a79f-3cdf9650924d" providerId="ADAL" clId="{E3E72A97-C850-4D11-B6E8-FE76EE1888D6}"/>
    <pc:docChg chg="modSld">
      <pc:chgData name="Kirsten Howe (VDWC)" userId="79331171-95c8-437f-a79f-3cdf9650924d" providerId="ADAL" clId="{E3E72A97-C850-4D11-B6E8-FE76EE1888D6}" dt="2026-04-01T20:39:47.406" v="0" actId="20577"/>
      <pc:docMkLst>
        <pc:docMk/>
      </pc:docMkLst>
      <pc:sldChg chg="modSp mod">
        <pc:chgData name="Kirsten Howe (VDWC)" userId="79331171-95c8-437f-a79f-3cdf9650924d" providerId="ADAL" clId="{E3E72A97-C850-4D11-B6E8-FE76EE1888D6}" dt="2026-04-01T20:39:47.406" v="0" actId="20577"/>
        <pc:sldMkLst>
          <pc:docMk/>
          <pc:sldMk cId="3059284922" sldId="288"/>
        </pc:sldMkLst>
        <pc:spChg chg="mod">
          <ac:chgData name="Kirsten Howe (VDWC)" userId="79331171-95c8-437f-a79f-3cdf9650924d" providerId="ADAL" clId="{E3E72A97-C850-4D11-B6E8-FE76EE1888D6}" dt="2026-04-01T20:39:47.406" v="0" actId="20577"/>
          <ac:spMkLst>
            <pc:docMk/>
            <pc:sldMk cId="3059284922" sldId="288"/>
            <ac:spMk id="3" creationId="{45920F2C-1FB4-C5CE-4773-EF01BA496633}"/>
          </ac:spMkLst>
        </pc:spChg>
      </pc:sldChg>
    </pc:docChg>
  </pc:docChgLst>
  <pc:docChgLst>
    <pc:chgData name="Carolyn Petrovic (VDWC)" userId="S::carolyn.petrovic@vdwc.vic.gov.au::b5133f21-2c18-4373-a674-37e937946052" providerId="AD" clId="Web-{06AF8AC0-817E-C6F7-4C53-0751635AE1E8}"/>
    <pc:docChg chg="modSld">
      <pc:chgData name="Carolyn Petrovic (VDWC)" userId="S::carolyn.petrovic@vdwc.vic.gov.au::b5133f21-2c18-4373-a674-37e937946052" providerId="AD" clId="Web-{06AF8AC0-817E-C6F7-4C53-0751635AE1E8}" dt="2026-04-01T06:10:04.332" v="1" actId="20577"/>
      <pc:docMkLst>
        <pc:docMk/>
      </pc:docMkLst>
      <pc:sldChg chg="modSp">
        <pc:chgData name="Carolyn Petrovic (VDWC)" userId="S::carolyn.petrovic@vdwc.vic.gov.au::b5133f21-2c18-4373-a674-37e937946052" providerId="AD" clId="Web-{06AF8AC0-817E-C6F7-4C53-0751635AE1E8}" dt="2026-04-01T06:10:04.332" v="1" actId="20577"/>
        <pc:sldMkLst>
          <pc:docMk/>
          <pc:sldMk cId="1059336399" sldId="273"/>
        </pc:sldMkLst>
        <pc:spChg chg="mod">
          <ac:chgData name="Carolyn Petrovic (VDWC)" userId="S::carolyn.petrovic@vdwc.vic.gov.au::b5133f21-2c18-4373-a674-37e937946052" providerId="AD" clId="Web-{06AF8AC0-817E-C6F7-4C53-0751635AE1E8}" dt="2026-04-01T06:10:04.332" v="1" actId="20577"/>
          <ac:spMkLst>
            <pc:docMk/>
            <pc:sldMk cId="1059336399" sldId="273"/>
            <ac:spMk id="4" creationId="{57A6A717-3487-2233-39EC-17C9FC9A2960}"/>
          </ac:spMkLst>
        </pc:spChg>
      </pc:sldChg>
    </pc:docChg>
  </pc:docChgLst>
  <pc:docChgLst>
    <pc:chgData name="Carolyn Petrovic (VDWC)" userId="b5133f21-2c18-4373-a674-37e937946052" providerId="ADAL" clId="{45DBB93E-1B15-41DB-B25C-3C8DDD133885}"/>
    <pc:docChg chg="undo custSel addSld delSld modSld sldOrd">
      <pc:chgData name="Carolyn Petrovic (VDWC)" userId="b5133f21-2c18-4373-a674-37e937946052" providerId="ADAL" clId="{45DBB93E-1B15-41DB-B25C-3C8DDD133885}" dt="2026-04-01T23:32:30.987" v="8034" actId="20577"/>
      <pc:docMkLst>
        <pc:docMk/>
      </pc:docMkLst>
      <pc:sldChg chg="modSp mod">
        <pc:chgData name="Carolyn Petrovic (VDWC)" userId="b5133f21-2c18-4373-a674-37e937946052" providerId="ADAL" clId="{45DBB93E-1B15-41DB-B25C-3C8DDD133885}" dt="2026-04-01T05:14:19.600" v="7429" actId="6549"/>
        <pc:sldMkLst>
          <pc:docMk/>
          <pc:sldMk cId="0" sldId="259"/>
        </pc:sldMkLst>
        <pc:spChg chg="mod">
          <ac:chgData name="Carolyn Petrovic (VDWC)" userId="b5133f21-2c18-4373-a674-37e937946052" providerId="ADAL" clId="{45DBB93E-1B15-41DB-B25C-3C8DDD133885}" dt="2026-04-01T05:14:15.067" v="7428" actId="20577"/>
          <ac:spMkLst>
            <pc:docMk/>
            <pc:sldMk cId="0" sldId="259"/>
            <ac:spMk id="5122" creationId="{07423D10-AE94-44F2-8F86-8BBEC30C83FD}"/>
          </ac:spMkLst>
        </pc:spChg>
        <pc:spChg chg="mod">
          <ac:chgData name="Carolyn Petrovic (VDWC)" userId="b5133f21-2c18-4373-a674-37e937946052" providerId="ADAL" clId="{45DBB93E-1B15-41DB-B25C-3C8DDD133885}" dt="2026-04-01T05:14:19.600" v="7429" actId="6549"/>
          <ac:spMkLst>
            <pc:docMk/>
            <pc:sldMk cId="0" sldId="259"/>
            <ac:spMk id="5123" creationId="{35776997-EF00-452E-BAC0-0646F5280C48}"/>
          </ac:spMkLst>
        </pc:spChg>
      </pc:sldChg>
      <pc:sldChg chg="addSp modSp mod modNotes">
        <pc:chgData name="Carolyn Petrovic (VDWC)" userId="b5133f21-2c18-4373-a674-37e937946052" providerId="ADAL" clId="{45DBB93E-1B15-41DB-B25C-3C8DDD133885}" dt="2026-04-01T05:41:21.965" v="7998" actId="20577"/>
        <pc:sldMkLst>
          <pc:docMk/>
          <pc:sldMk cId="1059336399" sldId="273"/>
        </pc:sldMkLst>
        <pc:spChg chg="mod">
          <ac:chgData name="Carolyn Petrovic (VDWC)" userId="b5133f21-2c18-4373-a674-37e937946052" providerId="ADAL" clId="{45DBB93E-1B15-41DB-B25C-3C8DDD133885}" dt="2026-03-30T05:16:28.058" v="1970" actId="6549"/>
          <ac:spMkLst>
            <pc:docMk/>
            <pc:sldMk cId="1059336399" sldId="273"/>
            <ac:spMk id="2" creationId="{2250B9D2-90FD-2D98-D914-0DAF754DC929}"/>
          </ac:spMkLst>
        </pc:spChg>
        <pc:spChg chg="mod">
          <ac:chgData name="Carolyn Petrovic (VDWC)" userId="b5133f21-2c18-4373-a674-37e937946052" providerId="ADAL" clId="{45DBB93E-1B15-41DB-B25C-3C8DDD133885}" dt="2026-04-01T05:41:21.965" v="7998" actId="20577"/>
          <ac:spMkLst>
            <pc:docMk/>
            <pc:sldMk cId="1059336399" sldId="273"/>
            <ac:spMk id="4" creationId="{57A6A717-3487-2233-39EC-17C9FC9A2960}"/>
          </ac:spMkLst>
        </pc:spChg>
        <pc:picChg chg="add mod">
          <ac:chgData name="Carolyn Petrovic (VDWC)" userId="b5133f21-2c18-4373-a674-37e937946052" providerId="ADAL" clId="{45DBB93E-1B15-41DB-B25C-3C8DDD133885}" dt="2026-03-30T12:02:04.833" v="6208"/>
          <ac:picMkLst>
            <pc:docMk/>
            <pc:sldMk cId="1059336399" sldId="273"/>
            <ac:picMk id="5" creationId="{D96BC950-42E2-486F-D4F5-43D1276B5888}"/>
          </ac:picMkLst>
        </pc:picChg>
      </pc:sldChg>
      <pc:sldChg chg="modSp add del mod">
        <pc:chgData name="Carolyn Petrovic (VDWC)" userId="b5133f21-2c18-4373-a674-37e937946052" providerId="ADAL" clId="{45DBB93E-1B15-41DB-B25C-3C8DDD133885}" dt="2026-04-01T05:16:55.581" v="7457" actId="47"/>
        <pc:sldMkLst>
          <pc:docMk/>
          <pc:sldMk cId="259716438" sldId="276"/>
        </pc:sldMkLst>
      </pc:sldChg>
      <pc:sldChg chg="addSp delSp modSp new mod">
        <pc:chgData name="Carolyn Petrovic (VDWC)" userId="b5133f21-2c18-4373-a674-37e937946052" providerId="ADAL" clId="{45DBB93E-1B15-41DB-B25C-3C8DDD133885}" dt="2026-04-01T05:23:52.981" v="7630" actId="21"/>
        <pc:sldMkLst>
          <pc:docMk/>
          <pc:sldMk cId="3912434479" sldId="278"/>
        </pc:sldMkLst>
        <pc:spChg chg="mod">
          <ac:chgData name="Carolyn Petrovic (VDWC)" userId="b5133f21-2c18-4373-a674-37e937946052" providerId="ADAL" clId="{45DBB93E-1B15-41DB-B25C-3C8DDD133885}" dt="2026-03-30T12:04:15.190" v="6302" actId="20577"/>
          <ac:spMkLst>
            <pc:docMk/>
            <pc:sldMk cId="3912434479" sldId="278"/>
            <ac:spMk id="2" creationId="{44D95121-406D-E2E7-61AA-9D6675A5FB1F}"/>
          </ac:spMkLst>
        </pc:spChg>
        <pc:spChg chg="mod">
          <ac:chgData name="Carolyn Petrovic (VDWC)" userId="b5133f21-2c18-4373-a674-37e937946052" providerId="ADAL" clId="{45DBB93E-1B15-41DB-B25C-3C8DDD133885}" dt="2026-03-30T22:10:09.591" v="6993" actId="6549"/>
          <ac:spMkLst>
            <pc:docMk/>
            <pc:sldMk cId="3912434479" sldId="278"/>
            <ac:spMk id="3" creationId="{E6EEB446-560B-5198-3EB8-FE89D25D9033}"/>
          </ac:spMkLst>
        </pc:spChg>
        <pc:spChg chg="add del mod">
          <ac:chgData name="Carolyn Petrovic (VDWC)" userId="b5133f21-2c18-4373-a674-37e937946052" providerId="ADAL" clId="{45DBB93E-1B15-41DB-B25C-3C8DDD133885}" dt="2026-04-01T05:23:52.981" v="7630" actId="21"/>
          <ac:spMkLst>
            <pc:docMk/>
            <pc:sldMk cId="3912434479" sldId="278"/>
            <ac:spMk id="4" creationId="{5A8D0C44-B9F5-D0E5-045B-FB383EF350C0}"/>
          </ac:spMkLst>
        </pc:spChg>
        <pc:spChg chg="add mod">
          <ac:chgData name="Carolyn Petrovic (VDWC)" userId="b5133f21-2c18-4373-a674-37e937946052" providerId="ADAL" clId="{45DBB93E-1B15-41DB-B25C-3C8DDD133885}" dt="2026-03-30T22:53:12.649" v="7283" actId="14100"/>
          <ac:spMkLst>
            <pc:docMk/>
            <pc:sldMk cId="3912434479" sldId="278"/>
            <ac:spMk id="8" creationId="{421FDCFA-B5A7-085C-CA16-D1A7D285B715}"/>
          </ac:spMkLst>
        </pc:spChg>
        <pc:spChg chg="add mod">
          <ac:chgData name="Carolyn Petrovic (VDWC)" userId="b5133f21-2c18-4373-a674-37e937946052" providerId="ADAL" clId="{45DBB93E-1B15-41DB-B25C-3C8DDD133885}" dt="2026-03-30T22:57:50.754" v="7387" actId="1076"/>
          <ac:spMkLst>
            <pc:docMk/>
            <pc:sldMk cId="3912434479" sldId="278"/>
            <ac:spMk id="10" creationId="{474350CA-A25C-915D-05E7-0C236D1336DC}"/>
          </ac:spMkLst>
        </pc:spChg>
        <pc:spChg chg="add mod">
          <ac:chgData name="Carolyn Petrovic (VDWC)" userId="b5133f21-2c18-4373-a674-37e937946052" providerId="ADAL" clId="{45DBB93E-1B15-41DB-B25C-3C8DDD133885}" dt="2026-03-30T22:51:50.933" v="7269" actId="1076"/>
          <ac:spMkLst>
            <pc:docMk/>
            <pc:sldMk cId="3912434479" sldId="278"/>
            <ac:spMk id="12" creationId="{D19D38EA-F1E3-80D0-1E09-AAB703A712E1}"/>
          </ac:spMkLst>
        </pc:spChg>
        <pc:spChg chg="add mod">
          <ac:chgData name="Carolyn Petrovic (VDWC)" userId="b5133f21-2c18-4373-a674-37e937946052" providerId="ADAL" clId="{45DBB93E-1B15-41DB-B25C-3C8DDD133885}" dt="2026-03-30T22:57:45.190" v="7386" actId="1076"/>
          <ac:spMkLst>
            <pc:docMk/>
            <pc:sldMk cId="3912434479" sldId="278"/>
            <ac:spMk id="15" creationId="{A12C513D-51E7-238E-1A10-47C423D3F02A}"/>
          </ac:spMkLst>
        </pc:spChg>
        <pc:picChg chg="add del mod">
          <ac:chgData name="Carolyn Petrovic (VDWC)" userId="b5133f21-2c18-4373-a674-37e937946052" providerId="ADAL" clId="{45DBB93E-1B15-41DB-B25C-3C8DDD133885}" dt="2026-04-01T05:22:56.427" v="7519" actId="478"/>
          <ac:picMkLst>
            <pc:docMk/>
            <pc:sldMk cId="3912434479" sldId="278"/>
            <ac:picMk id="11" creationId="{43802B8F-FE92-BCF5-AE74-DA42E5A47C33}"/>
          </ac:picMkLst>
        </pc:picChg>
      </pc:sldChg>
      <pc:sldChg chg="addSp delSp modSp add mod modNotes">
        <pc:chgData name="Carolyn Petrovic (VDWC)" userId="b5133f21-2c18-4373-a674-37e937946052" providerId="ADAL" clId="{45DBB93E-1B15-41DB-B25C-3C8DDD133885}" dt="2026-04-01T05:42:50.317" v="8007" actId="478"/>
        <pc:sldMkLst>
          <pc:docMk/>
          <pc:sldMk cId="1384079913" sldId="279"/>
        </pc:sldMkLst>
        <pc:spChg chg="mod">
          <ac:chgData name="Carolyn Petrovic (VDWC)" userId="b5133f21-2c18-4373-a674-37e937946052" providerId="ADAL" clId="{45DBB93E-1B15-41DB-B25C-3C8DDD133885}" dt="2026-03-30T11:41:39.208" v="5691" actId="6549"/>
          <ac:spMkLst>
            <pc:docMk/>
            <pc:sldMk cId="1384079913" sldId="279"/>
            <ac:spMk id="2" creationId="{F7524E27-2015-749A-D27B-9E5D7949A95E}"/>
          </ac:spMkLst>
        </pc:spChg>
        <pc:spChg chg="add del mod">
          <ac:chgData name="Carolyn Petrovic (VDWC)" userId="b5133f21-2c18-4373-a674-37e937946052" providerId="ADAL" clId="{45DBB93E-1B15-41DB-B25C-3C8DDD133885}" dt="2026-04-01T05:19:52.508" v="7493" actId="478"/>
          <ac:spMkLst>
            <pc:docMk/>
            <pc:sldMk cId="1384079913" sldId="279"/>
            <ac:spMk id="3" creationId="{D17E1C0B-ABF8-A64E-6CC6-D11AA224F335}"/>
          </ac:spMkLst>
        </pc:spChg>
        <pc:spChg chg="add mod">
          <ac:chgData name="Carolyn Petrovic (VDWC)" userId="b5133f21-2c18-4373-a674-37e937946052" providerId="ADAL" clId="{45DBB93E-1B15-41DB-B25C-3C8DDD133885}" dt="2026-03-30T22:13:20.591" v="7021" actId="1076"/>
          <ac:spMkLst>
            <pc:docMk/>
            <pc:sldMk cId="1384079913" sldId="279"/>
            <ac:spMk id="5" creationId="{9369EF2A-7B7A-0611-1DB6-D0B27DC2E444}"/>
          </ac:spMkLst>
        </pc:spChg>
        <pc:spChg chg="add del mod">
          <ac:chgData name="Carolyn Petrovic (VDWC)" userId="b5133f21-2c18-4373-a674-37e937946052" providerId="ADAL" clId="{45DBB93E-1B15-41DB-B25C-3C8DDD133885}" dt="2026-04-01T05:42:47.085" v="8006" actId="478"/>
          <ac:spMkLst>
            <pc:docMk/>
            <pc:sldMk cId="1384079913" sldId="279"/>
            <ac:spMk id="6" creationId="{C4438E16-E274-FD61-87D5-57A7C1F0AA41}"/>
          </ac:spMkLst>
        </pc:spChg>
        <pc:spChg chg="add mod">
          <ac:chgData name="Carolyn Petrovic (VDWC)" userId="b5133f21-2c18-4373-a674-37e937946052" providerId="ADAL" clId="{45DBB93E-1B15-41DB-B25C-3C8DDD133885}" dt="2026-03-30T11:36:42.316" v="5461" actId="255"/>
          <ac:spMkLst>
            <pc:docMk/>
            <pc:sldMk cId="1384079913" sldId="279"/>
            <ac:spMk id="11" creationId="{D59F08FA-DDF9-FFEB-CE88-E8E6C32CED72}"/>
          </ac:spMkLst>
        </pc:spChg>
        <pc:spChg chg="add mod">
          <ac:chgData name="Carolyn Petrovic (VDWC)" userId="b5133f21-2c18-4373-a674-37e937946052" providerId="ADAL" clId="{45DBB93E-1B15-41DB-B25C-3C8DDD133885}" dt="2026-03-30T22:13:31.922" v="7023" actId="1076"/>
          <ac:spMkLst>
            <pc:docMk/>
            <pc:sldMk cId="1384079913" sldId="279"/>
            <ac:spMk id="12" creationId="{2EF48385-F7F7-44E9-A0CC-75AD93C563CB}"/>
          </ac:spMkLst>
        </pc:spChg>
        <pc:graphicFrameChg chg="add mod">
          <ac:chgData name="Carolyn Petrovic (VDWC)" userId="b5133f21-2c18-4373-a674-37e937946052" providerId="ADAL" clId="{45DBB93E-1B15-41DB-B25C-3C8DDD133885}" dt="2026-03-30T22:13:12.594" v="7020" actId="1076"/>
          <ac:graphicFrameMkLst>
            <pc:docMk/>
            <pc:sldMk cId="1384079913" sldId="279"/>
            <ac:graphicFrameMk id="4" creationId="{1FEC7407-4B0D-9FCF-C0A8-86E2857F9C0F}"/>
          </ac:graphicFrameMkLst>
        </pc:graphicFrameChg>
        <pc:graphicFrameChg chg="add del mod modGraphic">
          <ac:chgData name="Carolyn Petrovic (VDWC)" userId="b5133f21-2c18-4373-a674-37e937946052" providerId="ADAL" clId="{45DBB93E-1B15-41DB-B25C-3C8DDD133885}" dt="2026-04-01T05:42:50.317" v="8007" actId="478"/>
          <ac:graphicFrameMkLst>
            <pc:docMk/>
            <pc:sldMk cId="1384079913" sldId="279"/>
            <ac:graphicFrameMk id="16" creationId="{71ADBD66-2714-5069-051B-F651A12979AC}"/>
          </ac:graphicFrameMkLst>
        </pc:graphicFrameChg>
        <pc:picChg chg="add del mod">
          <ac:chgData name="Carolyn Petrovic (VDWC)" userId="b5133f21-2c18-4373-a674-37e937946052" providerId="ADAL" clId="{45DBB93E-1B15-41DB-B25C-3C8DDD133885}" dt="2026-04-01T05:20:22.537" v="7499" actId="478"/>
          <ac:picMkLst>
            <pc:docMk/>
            <pc:sldMk cId="1384079913" sldId="279"/>
            <ac:picMk id="8" creationId="{0317882E-920C-AE3E-97BB-D99A74AF73C1}"/>
          </ac:picMkLst>
        </pc:picChg>
        <pc:picChg chg="add mod">
          <ac:chgData name="Carolyn Petrovic (VDWC)" userId="b5133f21-2c18-4373-a674-37e937946052" providerId="ADAL" clId="{45DBB93E-1B15-41DB-B25C-3C8DDD133885}" dt="2026-04-01T05:19:49.610" v="7492" actId="1076"/>
          <ac:picMkLst>
            <pc:docMk/>
            <pc:sldMk cId="1384079913" sldId="279"/>
            <ac:picMk id="9" creationId="{3689BC4B-A80F-6B16-B624-EF26901D45BA}"/>
          </ac:picMkLst>
        </pc:picChg>
        <pc:picChg chg="add del mod">
          <ac:chgData name="Carolyn Petrovic (VDWC)" userId="b5133f21-2c18-4373-a674-37e937946052" providerId="ADAL" clId="{45DBB93E-1B15-41DB-B25C-3C8DDD133885}" dt="2026-04-01T05:19:47.085" v="7491" actId="478"/>
          <ac:picMkLst>
            <pc:docMk/>
            <pc:sldMk cId="1384079913" sldId="279"/>
            <ac:picMk id="10" creationId="{772F1E92-DAEE-1D41-5471-F8627BC4CF1A}"/>
          </ac:picMkLst>
        </pc:picChg>
        <pc:picChg chg="add mod">
          <ac:chgData name="Carolyn Petrovic (VDWC)" userId="b5133f21-2c18-4373-a674-37e937946052" providerId="ADAL" clId="{45DBB93E-1B15-41DB-B25C-3C8DDD133885}" dt="2026-04-01T05:20:28.465" v="7500" actId="1076"/>
          <ac:picMkLst>
            <pc:docMk/>
            <pc:sldMk cId="1384079913" sldId="279"/>
            <ac:picMk id="14" creationId="{829C36F7-E9E3-669C-20D9-0C535575550B}"/>
          </ac:picMkLst>
        </pc:picChg>
      </pc:sldChg>
      <pc:sldChg chg="addSp modSp add mod ord modNotes">
        <pc:chgData name="Carolyn Petrovic (VDWC)" userId="b5133f21-2c18-4373-a674-37e937946052" providerId="ADAL" clId="{45DBB93E-1B15-41DB-B25C-3C8DDD133885}" dt="2026-04-01T05:40:20.539" v="7979" actId="478"/>
        <pc:sldMkLst>
          <pc:docMk/>
          <pc:sldMk cId="1882902009" sldId="280"/>
        </pc:sldMkLst>
        <pc:spChg chg="mod">
          <ac:chgData name="Carolyn Petrovic (VDWC)" userId="b5133f21-2c18-4373-a674-37e937946052" providerId="ADAL" clId="{45DBB93E-1B15-41DB-B25C-3C8DDD133885}" dt="2026-03-30T05:38:50.144" v="2793" actId="6549"/>
          <ac:spMkLst>
            <pc:docMk/>
            <pc:sldMk cId="1882902009" sldId="280"/>
            <ac:spMk id="2" creationId="{E62C02A1-02EB-C0CF-10DD-B78D929E8BCA}"/>
          </ac:spMkLst>
        </pc:spChg>
        <pc:spChg chg="add mod">
          <ac:chgData name="Carolyn Petrovic (VDWC)" userId="b5133f21-2c18-4373-a674-37e937946052" providerId="ADAL" clId="{45DBB93E-1B15-41DB-B25C-3C8DDD133885}" dt="2026-03-30T22:14:16.801" v="7029" actId="6549"/>
          <ac:spMkLst>
            <pc:docMk/>
            <pc:sldMk cId="1882902009" sldId="280"/>
            <ac:spMk id="3" creationId="{BD2E42CC-0968-DCE0-43BA-F9E30357DADB}"/>
          </ac:spMkLst>
        </pc:spChg>
      </pc:sldChg>
      <pc:sldChg chg="addSp delSp modSp new mod">
        <pc:chgData name="Carolyn Petrovic (VDWC)" userId="b5133f21-2c18-4373-a674-37e937946052" providerId="ADAL" clId="{45DBB93E-1B15-41DB-B25C-3C8DDD133885}" dt="2026-04-01T05:42:25.040" v="8003" actId="6549"/>
        <pc:sldMkLst>
          <pc:docMk/>
          <pc:sldMk cId="1792305924" sldId="284"/>
        </pc:sldMkLst>
        <pc:spChg chg="mod">
          <ac:chgData name="Carolyn Petrovic (VDWC)" userId="b5133f21-2c18-4373-a674-37e937946052" providerId="ADAL" clId="{45DBB93E-1B15-41DB-B25C-3C8DDD133885}" dt="2026-04-01T05:31:27.273" v="7909" actId="20577"/>
          <ac:spMkLst>
            <pc:docMk/>
            <pc:sldMk cId="1792305924" sldId="284"/>
            <ac:spMk id="2" creationId="{7CBCC6FC-5CA1-B2EF-D236-BA4E08A4C70D}"/>
          </ac:spMkLst>
        </pc:spChg>
        <pc:spChg chg="mod">
          <ac:chgData name="Carolyn Petrovic (VDWC)" userId="b5133f21-2c18-4373-a674-37e937946052" providerId="ADAL" clId="{45DBB93E-1B15-41DB-B25C-3C8DDD133885}" dt="2026-04-01T05:42:25.040" v="8003" actId="6549"/>
          <ac:spMkLst>
            <pc:docMk/>
            <pc:sldMk cId="1792305924" sldId="284"/>
            <ac:spMk id="3" creationId="{41769D2C-7AC8-B9EF-87EF-33C3DB40035B}"/>
          </ac:spMkLst>
        </pc:spChg>
        <pc:spChg chg="mod">
          <ac:chgData name="Carolyn Petrovic (VDWC)" userId="b5133f21-2c18-4373-a674-37e937946052" providerId="ADAL" clId="{45DBB93E-1B15-41DB-B25C-3C8DDD133885}" dt="2026-04-01T05:32:06.435" v="7914" actId="1076"/>
          <ac:spMkLst>
            <pc:docMk/>
            <pc:sldMk cId="1792305924" sldId="284"/>
            <ac:spMk id="4" creationId="{B9983E10-6967-1F41-100B-300438F34C50}"/>
          </ac:spMkLst>
        </pc:spChg>
        <pc:spChg chg="add del mod">
          <ac:chgData name="Carolyn Petrovic (VDWC)" userId="b5133f21-2c18-4373-a674-37e937946052" providerId="ADAL" clId="{45DBB93E-1B15-41DB-B25C-3C8DDD133885}" dt="2026-04-01T05:17:13.975" v="7459" actId="478"/>
          <ac:spMkLst>
            <pc:docMk/>
            <pc:sldMk cId="1792305924" sldId="284"/>
            <ac:spMk id="10" creationId="{C974AC01-B6F1-37C2-56AA-CE8D67A4C7E4}"/>
          </ac:spMkLst>
        </pc:spChg>
        <pc:picChg chg="add mod">
          <ac:chgData name="Carolyn Petrovic (VDWC)" userId="b5133f21-2c18-4373-a674-37e937946052" providerId="ADAL" clId="{45DBB93E-1B15-41DB-B25C-3C8DDD133885}" dt="2026-04-01T05:17:46.385" v="7464" actId="1076"/>
          <ac:picMkLst>
            <pc:docMk/>
            <pc:sldMk cId="1792305924" sldId="284"/>
            <ac:picMk id="6" creationId="{99456A43-51A7-005D-3AEE-BF8111CA5E06}"/>
          </ac:picMkLst>
        </pc:picChg>
        <pc:picChg chg="add del mod">
          <ac:chgData name="Carolyn Petrovic (VDWC)" userId="b5133f21-2c18-4373-a674-37e937946052" providerId="ADAL" clId="{45DBB93E-1B15-41DB-B25C-3C8DDD133885}" dt="2026-04-01T05:17:35.803" v="7460" actId="478"/>
          <ac:picMkLst>
            <pc:docMk/>
            <pc:sldMk cId="1792305924" sldId="284"/>
            <ac:picMk id="7" creationId="{53369CC5-9EDD-FEB0-82B1-751E4749F472}"/>
          </ac:picMkLst>
        </pc:picChg>
        <pc:picChg chg="add del mod">
          <ac:chgData name="Carolyn Petrovic (VDWC)" userId="b5133f21-2c18-4373-a674-37e937946052" providerId="ADAL" clId="{45DBB93E-1B15-41DB-B25C-3C8DDD133885}" dt="2026-04-01T05:19:02.022" v="7484" actId="21"/>
          <ac:picMkLst>
            <pc:docMk/>
            <pc:sldMk cId="1792305924" sldId="284"/>
            <ac:picMk id="9" creationId="{C4BDA85A-B67F-3042-F693-531463C55018}"/>
          </ac:picMkLst>
        </pc:picChg>
        <pc:picChg chg="add del mod">
          <ac:chgData name="Carolyn Petrovic (VDWC)" userId="b5133f21-2c18-4373-a674-37e937946052" providerId="ADAL" clId="{45DBB93E-1B15-41DB-B25C-3C8DDD133885}" dt="2026-04-01T05:18:42.321" v="7479" actId="21"/>
          <ac:picMkLst>
            <pc:docMk/>
            <pc:sldMk cId="1792305924" sldId="284"/>
            <ac:picMk id="12" creationId="{A7DA36FF-0D8E-AE39-F8FC-FDBCEA4ABBC4}"/>
          </ac:picMkLst>
        </pc:picChg>
      </pc:sldChg>
      <pc:sldChg chg="addSp delSp modSp add mod">
        <pc:chgData name="Carolyn Petrovic (VDWC)" userId="b5133f21-2c18-4373-a674-37e937946052" providerId="ADAL" clId="{45DBB93E-1B15-41DB-B25C-3C8DDD133885}" dt="2026-04-01T23:32:20.901" v="8033" actId="20577"/>
        <pc:sldMkLst>
          <pc:docMk/>
          <pc:sldMk cId="2755433209" sldId="285"/>
        </pc:sldMkLst>
        <pc:spChg chg="mod">
          <ac:chgData name="Carolyn Petrovic (VDWC)" userId="b5133f21-2c18-4373-a674-37e937946052" providerId="ADAL" clId="{45DBB93E-1B15-41DB-B25C-3C8DDD133885}" dt="2026-04-01T05:31:38.591" v="7913" actId="6549"/>
          <ac:spMkLst>
            <pc:docMk/>
            <pc:sldMk cId="2755433209" sldId="285"/>
            <ac:spMk id="2" creationId="{8BEBADC1-17FE-93FC-A739-B7D07B81A901}"/>
          </ac:spMkLst>
        </pc:spChg>
        <pc:spChg chg="mod">
          <ac:chgData name="Carolyn Petrovic (VDWC)" userId="b5133f21-2c18-4373-a674-37e937946052" providerId="ADAL" clId="{45DBB93E-1B15-41DB-B25C-3C8DDD133885}" dt="2026-04-01T05:42:31.922" v="8004" actId="6549"/>
          <ac:spMkLst>
            <pc:docMk/>
            <pc:sldMk cId="2755433209" sldId="285"/>
            <ac:spMk id="3" creationId="{A27FD4C1-A75A-D406-6D31-938CE048F583}"/>
          </ac:spMkLst>
        </pc:spChg>
        <pc:spChg chg="mod">
          <ac:chgData name="Carolyn Petrovic (VDWC)" userId="b5133f21-2c18-4373-a674-37e937946052" providerId="ADAL" clId="{45DBB93E-1B15-41DB-B25C-3C8DDD133885}" dt="2026-04-01T23:32:20.901" v="8033" actId="20577"/>
          <ac:spMkLst>
            <pc:docMk/>
            <pc:sldMk cId="2755433209" sldId="285"/>
            <ac:spMk id="4" creationId="{02074519-DC31-097A-5B6A-86D65749A20F}"/>
          </ac:spMkLst>
        </pc:spChg>
        <pc:picChg chg="add del mod">
          <ac:chgData name="Carolyn Petrovic (VDWC)" userId="b5133f21-2c18-4373-a674-37e937946052" providerId="ADAL" clId="{45DBB93E-1B15-41DB-B25C-3C8DDD133885}" dt="2026-04-01T05:18:46.781" v="7480" actId="478"/>
          <ac:picMkLst>
            <pc:docMk/>
            <pc:sldMk cId="2755433209" sldId="285"/>
            <ac:picMk id="8" creationId="{7F97E39C-9A28-CA6D-8D20-34E69B7BB922}"/>
          </ac:picMkLst>
        </pc:picChg>
        <pc:picChg chg="add mod">
          <ac:chgData name="Carolyn Petrovic (VDWC)" userId="b5133f21-2c18-4373-a674-37e937946052" providerId="ADAL" clId="{45DBB93E-1B15-41DB-B25C-3C8DDD133885}" dt="2026-04-01T05:18:53.147" v="7482" actId="1076"/>
          <ac:picMkLst>
            <pc:docMk/>
            <pc:sldMk cId="2755433209" sldId="285"/>
            <ac:picMk id="12" creationId="{A7DA36FF-0D8E-AE39-F8FC-FDBCEA4ABBC4}"/>
          </ac:picMkLst>
        </pc:picChg>
      </pc:sldChg>
      <pc:sldChg chg="addSp delSp modSp add mod">
        <pc:chgData name="Carolyn Petrovic (VDWC)" userId="b5133f21-2c18-4373-a674-37e937946052" providerId="ADAL" clId="{45DBB93E-1B15-41DB-B25C-3C8DDD133885}" dt="2026-04-01T23:32:30.987" v="8034" actId="20577"/>
        <pc:sldMkLst>
          <pc:docMk/>
          <pc:sldMk cId="2831606388" sldId="286"/>
        </pc:sldMkLst>
        <pc:spChg chg="mod">
          <ac:chgData name="Carolyn Petrovic (VDWC)" userId="b5133f21-2c18-4373-a674-37e937946052" providerId="ADAL" clId="{45DBB93E-1B15-41DB-B25C-3C8DDD133885}" dt="2026-04-01T05:32:35.825" v="7918" actId="6549"/>
          <ac:spMkLst>
            <pc:docMk/>
            <pc:sldMk cId="2831606388" sldId="286"/>
            <ac:spMk id="2" creationId="{470A7EC0-06B5-6565-04A8-5D666352BF32}"/>
          </ac:spMkLst>
        </pc:spChg>
        <pc:spChg chg="mod">
          <ac:chgData name="Carolyn Petrovic (VDWC)" userId="b5133f21-2c18-4373-a674-37e937946052" providerId="ADAL" clId="{45DBB93E-1B15-41DB-B25C-3C8DDD133885}" dt="2026-04-01T05:42:37.056" v="8005" actId="6549"/>
          <ac:spMkLst>
            <pc:docMk/>
            <pc:sldMk cId="2831606388" sldId="286"/>
            <ac:spMk id="3" creationId="{B630E05D-33FB-6A28-B064-1522CC1DB508}"/>
          </ac:spMkLst>
        </pc:spChg>
        <pc:spChg chg="mod">
          <ac:chgData name="Carolyn Petrovic (VDWC)" userId="b5133f21-2c18-4373-a674-37e937946052" providerId="ADAL" clId="{45DBB93E-1B15-41DB-B25C-3C8DDD133885}" dt="2026-04-01T23:32:30.987" v="8034" actId="20577"/>
          <ac:spMkLst>
            <pc:docMk/>
            <pc:sldMk cId="2831606388" sldId="286"/>
            <ac:spMk id="4" creationId="{CE3C452F-470A-DF13-00B0-EFC8C996C5B9}"/>
          </ac:spMkLst>
        </pc:spChg>
        <pc:picChg chg="add del mod">
          <ac:chgData name="Carolyn Petrovic (VDWC)" userId="b5133f21-2c18-4373-a674-37e937946052" providerId="ADAL" clId="{45DBB93E-1B15-41DB-B25C-3C8DDD133885}" dt="2026-04-01T05:18:57.439" v="7483" actId="478"/>
          <ac:picMkLst>
            <pc:docMk/>
            <pc:sldMk cId="2831606388" sldId="286"/>
            <ac:picMk id="8" creationId="{9F43B6AC-EBC4-68A0-A178-891DFDDF8892}"/>
          </ac:picMkLst>
        </pc:picChg>
        <pc:picChg chg="add mod">
          <ac:chgData name="Carolyn Petrovic (VDWC)" userId="b5133f21-2c18-4373-a674-37e937946052" providerId="ADAL" clId="{45DBB93E-1B15-41DB-B25C-3C8DDD133885}" dt="2026-04-01T05:19:10.534" v="7486" actId="1076"/>
          <ac:picMkLst>
            <pc:docMk/>
            <pc:sldMk cId="2831606388" sldId="286"/>
            <ac:picMk id="9" creationId="{C4BDA85A-B67F-3042-F693-531463C55018}"/>
          </ac:picMkLst>
        </pc:picChg>
      </pc:sldChg>
      <pc:sldChg chg="addSp delSp modSp add del mod">
        <pc:chgData name="Carolyn Petrovic (VDWC)" userId="b5133f21-2c18-4373-a674-37e937946052" providerId="ADAL" clId="{45DBB93E-1B15-41DB-B25C-3C8DDD133885}" dt="2026-04-01T05:17:01.742" v="7458" actId="47"/>
        <pc:sldMkLst>
          <pc:docMk/>
          <pc:sldMk cId="2295399866" sldId="287"/>
        </pc:sldMkLst>
      </pc:sldChg>
      <pc:sldChg chg="delSp modSp new mod">
        <pc:chgData name="Carolyn Petrovic (VDWC)" userId="b5133f21-2c18-4373-a674-37e937946052" providerId="ADAL" clId="{45DBB93E-1B15-41DB-B25C-3C8DDD133885}" dt="2026-04-01T23:30:27.146" v="8032" actId="255"/>
        <pc:sldMkLst>
          <pc:docMk/>
          <pc:sldMk cId="3059284922" sldId="288"/>
        </pc:sldMkLst>
        <pc:spChg chg="mod">
          <ac:chgData name="Carolyn Petrovic (VDWC)" userId="b5133f21-2c18-4373-a674-37e937946052" providerId="ADAL" clId="{45DBB93E-1B15-41DB-B25C-3C8DDD133885}" dt="2026-04-01T23:30:27.146" v="8032" actId="255"/>
          <ac:spMkLst>
            <pc:docMk/>
            <pc:sldMk cId="3059284922" sldId="288"/>
            <ac:spMk id="3" creationId="{45920F2C-1FB4-C5CE-4773-EF01BA496633}"/>
          </ac:spMkLst>
        </pc:spChg>
      </pc:sldChg>
      <pc:sldChg chg="addSp delSp modSp add mod modNotes">
        <pc:chgData name="Carolyn Petrovic (VDWC)" userId="b5133f21-2c18-4373-a674-37e937946052" providerId="ADAL" clId="{45DBB93E-1B15-41DB-B25C-3C8DDD133885}" dt="2026-04-01T05:41:50.111" v="8002" actId="6549"/>
        <pc:sldMkLst>
          <pc:docMk/>
          <pc:sldMk cId="3920412667" sldId="289"/>
        </pc:sldMkLst>
        <pc:spChg chg="mod">
          <ac:chgData name="Carolyn Petrovic (VDWC)" userId="b5133f21-2c18-4373-a674-37e937946052" providerId="ADAL" clId="{45DBB93E-1B15-41DB-B25C-3C8DDD133885}" dt="2026-04-01T05:23:29.649" v="7558" actId="6549"/>
          <ac:spMkLst>
            <pc:docMk/>
            <pc:sldMk cId="3920412667" sldId="289"/>
            <ac:spMk id="2" creationId="{69AE1EAD-27D0-DABD-FBC6-F5AFF6C2BD46}"/>
          </ac:spMkLst>
        </pc:spChg>
        <pc:spChg chg="mod">
          <ac:chgData name="Carolyn Petrovic (VDWC)" userId="b5133f21-2c18-4373-a674-37e937946052" providerId="ADAL" clId="{45DBB93E-1B15-41DB-B25C-3C8DDD133885}" dt="2026-04-01T05:41:50.111" v="8002" actId="6549"/>
          <ac:spMkLst>
            <pc:docMk/>
            <pc:sldMk cId="3920412667" sldId="289"/>
            <ac:spMk id="3" creationId="{4EF65A57-4D21-DBAD-B2DF-71BF0C61C5AE}"/>
          </ac:spMkLst>
        </pc:spChg>
        <pc:spChg chg="add del mod">
          <ac:chgData name="Carolyn Petrovic (VDWC)" userId="b5133f21-2c18-4373-a674-37e937946052" providerId="ADAL" clId="{45DBB93E-1B15-41DB-B25C-3C8DDD133885}" dt="2026-04-01T05:26:02.981" v="7687"/>
          <ac:spMkLst>
            <pc:docMk/>
            <pc:sldMk cId="3920412667" sldId="289"/>
            <ac:spMk id="5" creationId="{DE5690C0-886A-158E-19E4-F64857FE38B0}"/>
          </ac:spMkLst>
        </pc:spChg>
        <pc:spChg chg="add mod">
          <ac:chgData name="Carolyn Petrovic (VDWC)" userId="b5133f21-2c18-4373-a674-37e937946052" providerId="ADAL" clId="{45DBB93E-1B15-41DB-B25C-3C8DDD133885}" dt="2026-04-01T05:34:44.571" v="7948" actId="20577"/>
          <ac:spMkLst>
            <pc:docMk/>
            <pc:sldMk cId="3920412667" sldId="289"/>
            <ac:spMk id="6" creationId="{9BBE1C78-195A-DB6D-A0C6-096AC37FBCD1}"/>
          </ac:spMkLst>
        </pc:spChg>
      </pc:sldChg>
    </pc:docChg>
  </pc:docChgLst>
  <pc:docChgLst>
    <pc:chgData name="Aisling McGrogan (VDWC)" userId="S::aisling.mcgrogan@vdwc.vic.gov.au::8c770a86-ef33-413f-bffc-3ac0374f7a52" providerId="AD" clId="Web-{E2FD64D5-C697-7FC1-41E3-5788CE93AE82}"/>
    <pc:docChg chg="modSld">
      <pc:chgData name="Aisling McGrogan (VDWC)" userId="S::aisling.mcgrogan@vdwc.vic.gov.au::8c770a86-ef33-413f-bffc-3ac0374f7a52" providerId="AD" clId="Web-{E2FD64D5-C697-7FC1-41E3-5788CE93AE82}" dt="2026-04-01T05:48:17.183" v="2" actId="1076"/>
      <pc:docMkLst>
        <pc:docMk/>
      </pc:docMkLst>
      <pc:sldChg chg="modSp">
        <pc:chgData name="Aisling McGrogan (VDWC)" userId="S::aisling.mcgrogan@vdwc.vic.gov.au::8c770a86-ef33-413f-bffc-3ac0374f7a52" providerId="AD" clId="Web-{E2FD64D5-C697-7FC1-41E3-5788CE93AE82}" dt="2026-04-01T05:48:11.401" v="1" actId="1076"/>
        <pc:sldMkLst>
          <pc:docMk/>
          <pc:sldMk cId="2755433209" sldId="285"/>
        </pc:sldMkLst>
        <pc:picChg chg="mod">
          <ac:chgData name="Aisling McGrogan (VDWC)" userId="S::aisling.mcgrogan@vdwc.vic.gov.au::8c770a86-ef33-413f-bffc-3ac0374f7a52" providerId="AD" clId="Web-{E2FD64D5-C697-7FC1-41E3-5788CE93AE82}" dt="2026-04-01T05:48:11.401" v="1" actId="1076"/>
          <ac:picMkLst>
            <pc:docMk/>
            <pc:sldMk cId="2755433209" sldId="285"/>
            <ac:picMk id="12" creationId="{A7DA36FF-0D8E-AE39-F8FC-FDBCEA4ABBC4}"/>
          </ac:picMkLst>
        </pc:picChg>
      </pc:sldChg>
      <pc:sldChg chg="modSp">
        <pc:chgData name="Aisling McGrogan (VDWC)" userId="S::aisling.mcgrogan@vdwc.vic.gov.au::8c770a86-ef33-413f-bffc-3ac0374f7a52" providerId="AD" clId="Web-{E2FD64D5-C697-7FC1-41E3-5788CE93AE82}" dt="2026-04-01T05:48:17.183" v="2" actId="1076"/>
        <pc:sldMkLst>
          <pc:docMk/>
          <pc:sldMk cId="2831606388" sldId="286"/>
        </pc:sldMkLst>
        <pc:picChg chg="mod">
          <ac:chgData name="Aisling McGrogan (VDWC)" userId="S::aisling.mcgrogan@vdwc.vic.gov.au::8c770a86-ef33-413f-bffc-3ac0374f7a52" providerId="AD" clId="Web-{E2FD64D5-C697-7FC1-41E3-5788CE93AE82}" dt="2026-04-01T05:48:17.183" v="2" actId="1076"/>
          <ac:picMkLst>
            <pc:docMk/>
            <pc:sldMk cId="2831606388" sldId="286"/>
            <ac:picMk id="9" creationId="{C4BDA85A-B67F-3042-F693-531463C55018}"/>
          </ac:picMkLst>
        </pc:picChg>
      </pc:sldChg>
      <pc:sldChg chg="modSp">
        <pc:chgData name="Aisling McGrogan (VDWC)" userId="S::aisling.mcgrogan@vdwc.vic.gov.au::8c770a86-ef33-413f-bffc-3ac0374f7a52" providerId="AD" clId="Web-{E2FD64D5-C697-7FC1-41E3-5788CE93AE82}" dt="2026-04-01T05:46:29.885" v="0" actId="20577"/>
        <pc:sldMkLst>
          <pc:docMk/>
          <pc:sldMk cId="3920412667" sldId="289"/>
        </pc:sldMkLst>
        <pc:spChg chg="mod">
          <ac:chgData name="Aisling McGrogan (VDWC)" userId="S::aisling.mcgrogan@vdwc.vic.gov.au::8c770a86-ef33-413f-bffc-3ac0374f7a52" providerId="AD" clId="Web-{E2FD64D5-C697-7FC1-41E3-5788CE93AE82}" dt="2026-04-01T05:46:29.885" v="0" actId="20577"/>
          <ac:spMkLst>
            <pc:docMk/>
            <pc:sldMk cId="3920412667" sldId="289"/>
            <ac:spMk id="6" creationId="{9BBE1C78-195A-DB6D-A0C6-096AC37FBCD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0B8C8A-5B21-4149-B6BA-05191CF61C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F85F1E-D700-4F51-8DF2-D15C66A7F6F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164D75-B28E-479D-9866-66B1BFF9E4E6}" type="datetimeFigureOut">
              <a:rPr lang="en-AU"/>
              <a:pPr>
                <a:defRPr/>
              </a:pPr>
              <a:t>16/04/2026</a:t>
            </a:fld>
            <a:endParaRPr lang="en-AU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26F1C03-881B-4355-B07D-0335F39987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64317A9-BCB3-48D5-A32A-E887A6F64F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132A2-195C-4467-844F-EF17D83B71B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881A1-67FA-4219-BF77-3134E65268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CB09518-359A-43B2-8A2D-1575ED3A054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68444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4824898C-38A1-473A-AC01-3163C1F5A2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7531E3E-FC34-4479-91AF-55883669E7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0338D336-53AD-4A43-8AE8-31B959101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5DBCFDE-DC92-4BC0-B454-397A23783186}" type="slidenum">
              <a:rPr lang="en-AU" altLang="en-US" smtClean="0"/>
              <a:pPr/>
              <a:t>1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B09518-359A-43B2-8A2D-1575ED3A054E}" type="slidenum">
              <a:rPr lang="en-AU" altLang="en-US" smtClean="0"/>
              <a:pPr>
                <a:defRPr/>
              </a:pPr>
              <a:t>10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759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B09518-359A-43B2-8A2D-1575ED3A054E}" type="slidenum">
              <a:rPr lang="en-AU" altLang="en-US" smtClean="0"/>
              <a:pPr>
                <a:defRPr/>
              </a:pPr>
              <a:t>2</a:t>
            </a:fld>
            <a:endParaRPr lang="en-AU" alt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CEAA365-9C60-D58B-C889-B234BB9D7D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1222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B09518-359A-43B2-8A2D-1575ED3A054E}" type="slidenum">
              <a:rPr lang="en-AU" altLang="en-US" smtClean="0"/>
              <a:pPr>
                <a:defRPr/>
              </a:pPr>
              <a:t>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68865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E53BB-AEBA-0A50-BD85-9C73A4049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978657-AAA7-BC35-81A5-11BA67E424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9BC8A-CF33-BD9B-1B95-002CC8CE6E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B09518-359A-43B2-8A2D-1575ED3A054E}" type="slidenum">
              <a:rPr lang="en-AU" altLang="en-US" smtClean="0"/>
              <a:pPr>
                <a:defRPr/>
              </a:pPr>
              <a:t>4</a:t>
            </a:fld>
            <a:endParaRPr lang="en-AU" alt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E8A376D-A3D3-F89E-5351-9BD79A5C2B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57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5832D-6C66-E8C4-2A9D-1B4F59F42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74DDEC-122B-3146-FB5F-3BA44FB984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9F7C52-AE72-D7FA-FEA6-6CB6C77515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B09518-359A-43B2-8A2D-1575ED3A054E}" type="slidenum">
              <a:rPr lang="en-AU" altLang="en-US" smtClean="0"/>
              <a:pPr>
                <a:defRPr/>
              </a:pPr>
              <a:t>5</a:t>
            </a:fld>
            <a:endParaRPr lang="en-AU" alt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95E14E3-9ABC-C0FD-E59D-D6902FDAB5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7171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B09518-359A-43B2-8A2D-1575ED3A054E}" type="slidenum">
              <a:rPr lang="en-AU" altLang="en-US" smtClean="0"/>
              <a:pPr>
                <a:defRPr/>
              </a:pPr>
              <a:t>6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24367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B09518-359A-43B2-8A2D-1575ED3A054E}" type="slidenum">
              <a:rPr lang="en-AU" altLang="en-US" smtClean="0"/>
              <a:pPr>
                <a:defRPr/>
              </a:pPr>
              <a:t>7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31250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B09518-359A-43B2-8A2D-1575ED3A054E}" type="slidenum">
              <a:rPr lang="en-AU" altLang="en-US" smtClean="0"/>
              <a:pPr>
                <a:defRPr/>
              </a:pPr>
              <a:t>8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19746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4F3D9-C188-7885-F49A-D52291BD8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3EA7A7-7155-8AEE-B1E7-3AD2535D62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BD38B-CB22-049D-5DE2-0055ECE5AC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B09518-359A-43B2-8A2D-1575ED3A054E}" type="slidenum">
              <a:rPr lang="en-AU" altLang="en-US" smtClean="0"/>
              <a:pPr>
                <a:defRPr/>
              </a:pPr>
              <a:t>9</a:t>
            </a:fld>
            <a:endParaRPr lang="en-AU" alt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140C8E0F-C8F8-664D-3F3B-F135590B2E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1012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8849" y="0"/>
            <a:ext cx="9360000" cy="1645200"/>
          </a:xfrm>
        </p:spPr>
        <p:txBody>
          <a:bodyPr anchor="b" anchorCtr="0">
            <a:noAutofit/>
          </a:bodyPr>
          <a:lstStyle>
            <a:lvl1pPr algn="l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000" y="3834000"/>
            <a:ext cx="9360000" cy="1566000"/>
          </a:xfrm>
        </p:spPr>
        <p:txBody>
          <a:bodyPr>
            <a:noAutofit/>
          </a:bodyPr>
          <a:lstStyle>
            <a:lvl1pPr marL="0" indent="0" algn="l">
              <a:buNone/>
              <a:defRPr sz="1800" b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5702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729E1-3909-4A1C-BF6B-79BF9012E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3783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729E1-3909-4A1C-BF6B-79BF9012E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9022B2C-6C74-43CE-9882-CA93CCE95D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9137" y="1619999"/>
            <a:ext cx="5292000" cy="48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3DF41D1B-AE3D-4A78-9BB7-ABF7D077CD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97200" y="1620175"/>
            <a:ext cx="5292000" cy="48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D132C0-B3AA-41B9-9FA1-5CED851D0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D40B02-893B-40EF-ACBA-E48CEBC1E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37699B-6B8B-4CDC-88CC-4C2642C5C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AF9A56-2477-4E54-9B3A-54EF47468CB2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16214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729E1-3909-4A1C-BF6B-79BF9012E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9022B2C-6C74-43CE-9882-CA93CCE95D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9139" y="1619999"/>
            <a:ext cx="3456000" cy="4860000"/>
          </a:xfrm>
        </p:spPr>
        <p:txBody>
          <a:bodyPr/>
          <a:lstStyle>
            <a:lvl1pPr>
              <a:defRPr>
                <a:solidFill>
                  <a:srgbClr val="04003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3DF41D1B-AE3D-4A78-9BB7-ABF7D077CD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76169" y="1619912"/>
            <a:ext cx="3456000" cy="48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CD3322C-5C3C-4D71-A4D1-0C8F06A357E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33200" y="1619912"/>
            <a:ext cx="3456000" cy="48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D132C0-B3AA-41B9-9FA1-5CED851D0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D40B02-893B-40EF-ACBA-E48CEBC1E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37699B-6B8B-4CDC-88CC-4C2642C5C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AF9A56-2477-4E54-9B3A-54EF47468CB2}" type="slidenum">
              <a:rPr lang="en-AU" altLang="en-US" smtClean="0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36110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5717D13-A0B8-44FF-83BD-69609A53C4C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160000" y="269875"/>
            <a:ext cx="95292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B2482AE-DB13-49E4-8B2A-5571141A49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19667" y="1619251"/>
            <a:ext cx="9540000" cy="486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F044CA-99CF-41DC-BE10-D47868D2C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9667" y="6480175"/>
            <a:ext cx="6480000" cy="374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E0EC71-6181-4D45-9FC7-978DC20CC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40000" y="6480175"/>
            <a:ext cx="2520000" cy="374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AB8C5-A495-4502-AF71-8E806D333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9533" y="6480000"/>
            <a:ext cx="719667" cy="3746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15AF9A56-2477-4E54-9B3A-54EF47468CB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3" r:id="rId2"/>
    <p:sldLayoutId id="2147483914" r:id="rId3"/>
    <p:sldLayoutId id="2147483915" r:id="rId4"/>
  </p:sldLayoutIdLst>
  <p:hf sldNum="0" hdr="0" ftr="0" dt="0"/>
  <p:txStyles>
    <p:titleStyle>
      <a:lvl1pPr algn="r" defTabSz="457200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rgbClr val="1D1937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lnSpc>
          <a:spcPct val="110000"/>
        </a:lnSpc>
        <a:spcBef>
          <a:spcPts val="800"/>
        </a:spcBef>
        <a:spcAft>
          <a:spcPts val="800"/>
        </a:spcAft>
        <a:defRPr sz="2000" b="1" kern="1200">
          <a:solidFill>
            <a:srgbClr val="04003F"/>
          </a:solidFill>
          <a:latin typeface="+mn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250825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503238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755650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arolyn.petrovic@vdwc.vic.gov.a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events.humanitix.com/vdwc-code-of-conduct-webinar-series" TargetMode="External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s.humanitix.com/vdwc-code-of-conduct-webinar-seri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ropbox.com/scl/fo/djf30sziy32drbzevreu4/AHcO0YiRPgamgzFW0z-qQDE?rlkey=29mw84q6ds6ync7o9c5dticr4&amp;st=b2u3x8zo&amp;dl=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s.humanitix.com/vdwc-code-of-conduct-webinar-seri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dwc.vic.gov.au/disability-worker-code-of-conduc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s.humanitix.com/vdwc-code-of-conduct-webinar-seri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s.humanitix.com/vdwc-code-of-conduct-webinar-serie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s.humanitix.com/vdwc-code-of-conduct-webinar-serie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07423D10-AE94-44F2-8F86-8BBEC30C8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4000" y="1783800"/>
            <a:ext cx="9360000" cy="1645200"/>
          </a:xfrm>
        </p:spPr>
        <p:txBody>
          <a:bodyPr/>
          <a:lstStyle/>
          <a:p>
            <a:r>
              <a:rPr lang="en-AU"/>
              <a:t>Disability Service Safeguards Code of Conduct </a:t>
            </a:r>
            <a:r>
              <a:rPr lang="en-US" altLang="en-US"/>
              <a:t>Webinars - Stakeholder Pack </a:t>
            </a:r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35776997-EF00-452E-BAC0-0646F5280C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April 2026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5920F2C-1FB4-C5CE-4773-EF01BA496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3957" y="2186433"/>
            <a:ext cx="9360000" cy="1566000"/>
          </a:xfrm>
        </p:spPr>
        <p:txBody>
          <a:bodyPr/>
          <a:lstStyle/>
          <a:p>
            <a:r>
              <a:rPr lang="en-US" sz="2800" b="1"/>
              <a:t>Thank you </a:t>
            </a:r>
          </a:p>
          <a:p>
            <a:r>
              <a:rPr lang="en-AU" sz="2000" b="1"/>
              <a:t>For more information, please email </a:t>
            </a:r>
            <a:r>
              <a:rPr lang="en-AU" sz="2000" b="1" u="sng">
                <a:hlinkClick r:id="rId3"/>
              </a:rPr>
              <a:t>carolyn.petrovic@vdwc.vic.gov.au</a:t>
            </a:r>
            <a:endParaRPr lang="en-AU" sz="2000" b="1"/>
          </a:p>
        </p:txBody>
      </p:sp>
    </p:spTree>
    <p:extLst>
      <p:ext uri="{BB962C8B-B14F-4D97-AF65-F5344CB8AC3E}">
        <p14:creationId xmlns:p14="http://schemas.microsoft.com/office/powerpoint/2010/main" val="3059284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55264-F281-8D88-4FAA-0F0C642F2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0B9D2-90FD-2D98-D914-0DAF754DC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Code of Conduct webinars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A6A717-3487-2233-39EC-17C9FC9A2960}"/>
              </a:ext>
            </a:extLst>
          </p:cNvPr>
          <p:cNvSpPr txBox="1"/>
          <p:nvPr/>
        </p:nvSpPr>
        <p:spPr>
          <a:xfrm>
            <a:off x="482573" y="1363427"/>
            <a:ext cx="4695714" cy="630563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>
              <a:lnSpc>
                <a:spcPts val="1650"/>
              </a:lnSpc>
              <a:buNone/>
            </a:pPr>
            <a:endParaRPr lang="en-AU" sz="2000">
              <a:latin typeface="+mj-lt"/>
            </a:endParaRPr>
          </a:p>
          <a:p>
            <a:pPr algn="l">
              <a:lnSpc>
                <a:spcPts val="1650"/>
              </a:lnSpc>
            </a:pPr>
            <a:r>
              <a:rPr lang="en-AU" sz="2400" b="1">
                <a:latin typeface="+mj-lt"/>
              </a:rPr>
              <a:t>Overview</a:t>
            </a:r>
          </a:p>
          <a:p>
            <a:pPr algn="l">
              <a:lnSpc>
                <a:spcPts val="1650"/>
              </a:lnSpc>
            </a:pPr>
            <a:endParaRPr lang="en-AU" sz="2400" b="1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1600">
                <a:latin typeface="+mj-lt"/>
                <a:ea typeface="ＭＳ Ｐゴシック"/>
              </a:rPr>
              <a:t>The Victorian Disability Worker Commission is running a series of webinars on the </a:t>
            </a:r>
            <a:r>
              <a:rPr lang="en-AU" sz="1600" b="1">
                <a:latin typeface="+mj-lt"/>
                <a:ea typeface="ＭＳ Ｐゴシック"/>
              </a:rPr>
              <a:t>Disability Service Safeguards Code of Conduct </a:t>
            </a:r>
            <a:r>
              <a:rPr lang="en-AU" sz="1600">
                <a:latin typeface="+mj-lt"/>
                <a:ea typeface="ＭＳ Ｐゴシック"/>
              </a:rPr>
              <a:t>for all disability workers in Victoria.</a:t>
            </a:r>
            <a:endParaRPr lang="en-AU" sz="1600">
              <a:latin typeface="+mj-lt"/>
              <a:ea typeface="ＭＳ Ｐゴシック"/>
              <a:cs typeface="Arial"/>
            </a:endParaRPr>
          </a:p>
          <a:p>
            <a:pPr>
              <a:lnSpc>
                <a:spcPts val="1650"/>
              </a:lnSpc>
            </a:pPr>
            <a:endParaRPr lang="en-US" sz="160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>
                <a:latin typeface="+mj-lt"/>
              </a:rPr>
              <a:t>The Code of Conduct is a legal requirement that sets out how disability workers must provide safe, quality services to people with disability – no matter how they are funded.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16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/>
              <a:t>Our webinars will help educate workers on their legal responsibilities as a disability worker, and support workers to deliver safe and high-quality care to people with disability</a:t>
            </a:r>
          </a:p>
          <a:p>
            <a:pPr marL="342900" indent="-342900">
              <a:lnSpc>
                <a:spcPts val="1650"/>
              </a:lnSpc>
              <a:buFont typeface="Arial" panose="020B0604020202020204" pitchFamily="34" charset="0"/>
              <a:buChar char="•"/>
            </a:pPr>
            <a:endParaRPr lang="en-AU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/>
              <a:t>Webinars will be held </a:t>
            </a:r>
            <a:r>
              <a:rPr lang="en-US" sz="1600"/>
              <a:t>on </a:t>
            </a:r>
            <a:r>
              <a:rPr lang="en-US" sz="1600" b="1"/>
              <a:t>28 April, 26 May and 23 June 2026</a:t>
            </a:r>
            <a:r>
              <a:rPr lang="en-US" sz="1600"/>
              <a:t>.</a:t>
            </a:r>
          </a:p>
          <a:p>
            <a:endParaRPr lang="en-US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>
              <a:latin typeface="+mj-lt"/>
            </a:endParaRPr>
          </a:p>
          <a:p>
            <a:pPr marL="342900" indent="-342900">
              <a:lnSpc>
                <a:spcPts val="1650"/>
              </a:lnSpc>
              <a:buFont typeface="Arial" panose="020B0604020202020204" pitchFamily="34" charset="0"/>
              <a:buChar char="•"/>
            </a:pPr>
            <a:endParaRPr lang="en-US">
              <a:latin typeface="+mj-lt"/>
            </a:endParaRPr>
          </a:p>
          <a:p>
            <a:pPr lvl="1">
              <a:lnSpc>
                <a:spcPts val="1650"/>
              </a:lnSpc>
            </a:pPr>
            <a:endParaRPr lang="en-AU" sz="2000">
              <a:latin typeface="+mj-lt"/>
            </a:endParaRPr>
          </a:p>
          <a:p>
            <a:pPr marL="342900" indent="-342900" algn="l">
              <a:lnSpc>
                <a:spcPts val="1650"/>
              </a:lnSpc>
              <a:buFont typeface="Arial" panose="020B0604020202020204" pitchFamily="34" charset="0"/>
              <a:buChar char="•"/>
            </a:pPr>
            <a:endParaRPr lang="en-AU" sz="2000">
              <a:latin typeface="+mj-lt"/>
            </a:endParaRPr>
          </a:p>
          <a:p>
            <a:pPr marL="342900" indent="-342900" algn="l">
              <a:lnSpc>
                <a:spcPts val="1650"/>
              </a:lnSpc>
              <a:buFont typeface="Arial" panose="020B0604020202020204" pitchFamily="34" charset="0"/>
              <a:buChar char="•"/>
            </a:pPr>
            <a:endParaRPr lang="en-AU" sz="200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6BC950-42E2-486F-D4F5-43D1276B58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19" r="29428" b="-1"/>
          <a:stretch>
            <a:fillRect/>
          </a:stretch>
        </p:blipFill>
        <p:spPr>
          <a:xfrm>
            <a:off x="5313225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59336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95121-406D-E2E7-61AA-9D6675A5F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Seeking your support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EB446-560B-5198-3EB8-FE89D25D903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>
                <a:solidFill>
                  <a:schemeClr val="tx1"/>
                </a:solidFill>
              </a:rPr>
              <a:t>Help us promote the webinars</a:t>
            </a:r>
          </a:p>
          <a:p>
            <a:r>
              <a:rPr lang="en-AU" sz="1800" b="0">
                <a:solidFill>
                  <a:schemeClr val="tx1"/>
                </a:solidFill>
              </a:rPr>
              <a:t>You can help 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>
                <a:solidFill>
                  <a:schemeClr val="tx1"/>
                </a:solidFill>
              </a:rPr>
              <a:t>sharing and publishing the materials in this stakeholder pack via your social media channels, newsletters or any other channels you use to communicate with disability workers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>
                <a:solidFill>
                  <a:schemeClr val="tx1"/>
                </a:solidFill>
              </a:rPr>
              <a:t>directing disability workers to sign-up for the webinars via our event registration page </a:t>
            </a:r>
            <a:r>
              <a:rPr lang="en-US" sz="1800" b="0">
                <a:hlinkClick r:id="rId3"/>
              </a:rPr>
              <a:t>https://events.humanitix.com/vdwc-code-of-conduct-webinar-series</a:t>
            </a:r>
            <a:endParaRPr lang="en-US" sz="1800" b="0"/>
          </a:p>
          <a:p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D0C44-B9F5-D0E5-045B-FB383EF350C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97199" y="1620175"/>
            <a:ext cx="5291999" cy="5079008"/>
          </a:xfrm>
        </p:spPr>
        <p:txBody>
          <a:bodyPr/>
          <a:lstStyle/>
          <a:p>
            <a:r>
              <a:rPr lang="en-US" sz="2400">
                <a:solidFill>
                  <a:schemeClr val="tx1"/>
                </a:solidFill>
              </a:rPr>
              <a:t>Tag us</a:t>
            </a:r>
          </a:p>
          <a:p>
            <a:r>
              <a:rPr lang="en-AU"/>
              <a:t>		</a:t>
            </a:r>
            <a:r>
              <a:rPr lang="en-AU" sz="1400"/>
              <a:t>facebook.com/</a:t>
            </a:r>
            <a:r>
              <a:rPr lang="en-AU" sz="1400" err="1"/>
              <a:t>VDWCommission</a:t>
            </a:r>
            <a:endParaRPr lang="en-AU" sz="1400"/>
          </a:p>
          <a:p>
            <a:endParaRPr lang="en-AU" sz="1400"/>
          </a:p>
          <a:p>
            <a:r>
              <a:rPr lang="en-AU"/>
              <a:t>		</a:t>
            </a:r>
            <a:r>
              <a:rPr lang="en-AU" sz="1400" err="1"/>
              <a:t>vicdwcommission</a:t>
            </a:r>
            <a:r>
              <a:rPr lang="en-AU" sz="1400" b="0"/>
              <a:t>​</a:t>
            </a:r>
            <a:endParaRPr lang="en-AU" sz="1400"/>
          </a:p>
          <a:p>
            <a:endParaRPr lang="en-AU"/>
          </a:p>
          <a:p>
            <a:r>
              <a:rPr lang="en-AU" sz="1400"/>
              <a:t>		linkedin.com/company/</a:t>
            </a:r>
            <a:r>
              <a:rPr lang="en-AU" sz="1400" err="1"/>
              <a:t>vdwcommission</a:t>
            </a:r>
            <a:endParaRPr lang="en-AU" b="0">
              <a:solidFill>
                <a:schemeClr val="tx1"/>
              </a:solidFill>
            </a:endParaRPr>
          </a:p>
          <a:p>
            <a:endParaRPr lang="en-AU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421FDCFA-B5A7-085C-CA16-D1A7D285B715}"/>
              </a:ext>
            </a:extLst>
          </p:cNvPr>
          <p:cNvSpPr/>
          <p:nvPr/>
        </p:nvSpPr>
        <p:spPr>
          <a:xfrm>
            <a:off x="6380735" y="2094929"/>
            <a:ext cx="680721" cy="680721"/>
          </a:xfrm>
          <a:custGeom>
            <a:avLst/>
            <a:gdLst/>
            <a:ahLst/>
            <a:cxnLst/>
            <a:rect l="l" t="t" r="r" b="b"/>
            <a:pathLst>
              <a:path w="2339248" h="2339248">
                <a:moveTo>
                  <a:pt x="0" y="0"/>
                </a:moveTo>
                <a:lnTo>
                  <a:pt x="2339248" y="0"/>
                </a:lnTo>
                <a:lnTo>
                  <a:pt x="2339248" y="2339248"/>
                </a:lnTo>
                <a:lnTo>
                  <a:pt x="0" y="23392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0" name="Freeform 2">
            <a:extLst>
              <a:ext uri="{FF2B5EF4-FFF2-40B4-BE49-F238E27FC236}">
                <a16:creationId xmlns:a16="http://schemas.microsoft.com/office/drawing/2014/main" id="{474350CA-A25C-915D-05E7-0C236D1336DC}"/>
              </a:ext>
            </a:extLst>
          </p:cNvPr>
          <p:cNvSpPr/>
          <p:nvPr/>
        </p:nvSpPr>
        <p:spPr>
          <a:xfrm>
            <a:off x="6390073" y="2968743"/>
            <a:ext cx="715631" cy="718867"/>
          </a:xfrm>
          <a:custGeom>
            <a:avLst/>
            <a:gdLst/>
            <a:ahLst/>
            <a:cxnLst/>
            <a:rect l="l" t="t" r="r" b="b"/>
            <a:pathLst>
              <a:path w="2522339" h="2522339">
                <a:moveTo>
                  <a:pt x="0" y="0"/>
                </a:moveTo>
                <a:lnTo>
                  <a:pt x="2522338" y="0"/>
                </a:lnTo>
                <a:lnTo>
                  <a:pt x="2522338" y="2522339"/>
                </a:lnTo>
                <a:lnTo>
                  <a:pt x="0" y="25223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D19D38EA-F1E3-80D0-1E09-AAB703A71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A12C513D-51E7-238E-1A10-47C423D3F02A}"/>
              </a:ext>
            </a:extLst>
          </p:cNvPr>
          <p:cNvSpPr/>
          <p:nvPr/>
        </p:nvSpPr>
        <p:spPr>
          <a:xfrm>
            <a:off x="6426477" y="3880704"/>
            <a:ext cx="679227" cy="646361"/>
          </a:xfrm>
          <a:custGeom>
            <a:avLst/>
            <a:gdLst/>
            <a:ahLst/>
            <a:cxnLst/>
            <a:rect l="l" t="t" r="r" b="b"/>
            <a:pathLst>
              <a:path w="2752266" h="2752266">
                <a:moveTo>
                  <a:pt x="0" y="0"/>
                </a:moveTo>
                <a:lnTo>
                  <a:pt x="2752266" y="0"/>
                </a:lnTo>
                <a:lnTo>
                  <a:pt x="2752266" y="2752266"/>
                </a:lnTo>
                <a:lnTo>
                  <a:pt x="0" y="27522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2434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DAC6A-CE87-AA2E-BAEA-BB4C0F133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E1EAD-27D0-DABD-FBC6-F5AFF6C2B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What’s in this pack?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F65A57-4D21-DBAD-B2DF-71BF0C61C5AE}"/>
              </a:ext>
            </a:extLst>
          </p:cNvPr>
          <p:cNvSpPr txBox="1"/>
          <p:nvPr/>
        </p:nvSpPr>
        <p:spPr>
          <a:xfrm>
            <a:off x="543697" y="1598141"/>
            <a:ext cx="1063504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What’s in this pack?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/>
              <a:t>e-news story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/>
              <a:t>Social media tiles and suggested copy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/>
              <a:t>Web and email banners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/>
              <a:t>Flyer 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/>
              <a:t>Event registration link: </a:t>
            </a:r>
            <a:r>
              <a:rPr lang="en-US">
                <a:hlinkClick r:id="rId3"/>
              </a:rPr>
              <a:t>https://events.humanitix.com/vdwc-code-of-conduct-webinar-series</a:t>
            </a:r>
            <a:endParaRPr lang="en-AU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BE1C78-195A-DB6D-A0C6-096AC37FBCD1}"/>
              </a:ext>
            </a:extLst>
          </p:cNvPr>
          <p:cNvSpPr txBox="1"/>
          <p:nvPr/>
        </p:nvSpPr>
        <p:spPr>
          <a:xfrm>
            <a:off x="543696" y="5191840"/>
            <a:ext cx="951470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latin typeface="Arial"/>
                <a:ea typeface="ＭＳ Ｐゴシック"/>
                <a:cs typeface="Arial"/>
              </a:rPr>
              <a:t>Download assets from </a:t>
            </a:r>
            <a:r>
              <a:rPr lang="en-US" b="1">
                <a:latin typeface="Arial"/>
                <a:ea typeface="ＭＳ Ｐゴシック"/>
                <a:cs typeface="Arial"/>
                <a:hlinkClick r:id="rId4"/>
              </a:rPr>
              <a:t>our drop box</a:t>
            </a:r>
            <a:r>
              <a:rPr lang="en-US" b="1">
                <a:latin typeface="Arial"/>
                <a:ea typeface="ＭＳ Ｐゴシック"/>
                <a:cs typeface="Arial"/>
              </a:rPr>
              <a:t>, or right click on the images in this pack </a:t>
            </a:r>
          </a:p>
        </p:txBody>
      </p:sp>
    </p:spTree>
    <p:extLst>
      <p:ext uri="{BB962C8B-B14F-4D97-AF65-F5344CB8AC3E}">
        <p14:creationId xmlns:p14="http://schemas.microsoft.com/office/powerpoint/2010/main" val="3920412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68590-9055-6B88-2DAD-9474DF2DB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C02A1-02EB-C0CF-10DD-B78D929E8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e-news story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2E42CC-0968-DCE0-43BA-F9E30357DADB}"/>
              </a:ext>
            </a:extLst>
          </p:cNvPr>
          <p:cNvSpPr txBox="1"/>
          <p:nvPr/>
        </p:nvSpPr>
        <p:spPr>
          <a:xfrm>
            <a:off x="543697" y="1598141"/>
            <a:ext cx="10635049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e-news story for emails, newsletters and websites</a:t>
            </a:r>
          </a:p>
          <a:p>
            <a:endParaRPr lang="en-US" dirty="0"/>
          </a:p>
          <a:p>
            <a:r>
              <a:rPr lang="en-AU" sz="1400" b="1" dirty="0"/>
              <a:t>Code of Conduct webinars for disability workers</a:t>
            </a:r>
          </a:p>
          <a:p>
            <a:r>
              <a:rPr lang="en-US" sz="1400" dirty="0"/>
              <a:t>The Victorian Disability Worker Commission is hosting free online webinars on the Disability Service Safeguards Code of Conduct for all disability workers in Victoria.</a:t>
            </a:r>
          </a:p>
          <a:p>
            <a:endParaRPr lang="en-US" sz="1400" dirty="0"/>
          </a:p>
          <a:p>
            <a:r>
              <a:rPr lang="en-US" sz="1400" dirty="0"/>
              <a:t>The Code of Conduct sets out how you must provide safe, quality services to people with disability — no matter how you are funded.</a:t>
            </a:r>
          </a:p>
          <a:p>
            <a:endParaRPr lang="en-US" sz="1400" dirty="0"/>
          </a:p>
          <a:p>
            <a:r>
              <a:rPr lang="en-US" sz="1400" dirty="0"/>
              <a:t>The webinars will help you understand how to apply the Code of Conduct in your day-to-day work and your legal requirements as a disability worker.</a:t>
            </a:r>
          </a:p>
          <a:p>
            <a:endParaRPr lang="en-US" sz="1400" dirty="0"/>
          </a:p>
          <a:p>
            <a:r>
              <a:rPr lang="en-US" sz="1400" b="1" dirty="0"/>
              <a:t>Free online webinars </a:t>
            </a:r>
            <a:r>
              <a:rPr lang="en-US" sz="1400" dirty="0"/>
              <a:t>will cover specific elements of the Code.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28 April, 10 am </a:t>
            </a:r>
            <a:r>
              <a:rPr lang="en-US" sz="1400" dirty="0"/>
              <a:t>– Element 3: Providing supports and services in a safe and competent manner, with care </a:t>
            </a:r>
            <a:r>
              <a:rPr lang="en-AU" sz="1400" dirty="0"/>
              <a:t>and skill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26 May, 10 am </a:t>
            </a:r>
            <a:r>
              <a:rPr lang="en-US" sz="1400" dirty="0"/>
              <a:t>– Element 5: Promptly take steps to raise and act on concerns about matters that may impact the quality and safety of supports and services provided to people with disability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23 June, 10 am </a:t>
            </a:r>
            <a:r>
              <a:rPr lang="en-US" sz="1400" dirty="0"/>
              <a:t>– Element 6: </a:t>
            </a:r>
            <a:r>
              <a:rPr lang="en-AU" sz="1400" dirty="0"/>
              <a:t>Take all reasonable steps to prevent and respond to all forms of violence against, and exploitation, neglect and abuse of, people with disability.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Sign up for the webinars at: </a:t>
            </a:r>
            <a:r>
              <a:rPr lang="en-US" sz="1400" dirty="0">
                <a:hlinkClick r:id="rId3"/>
              </a:rPr>
              <a:t>https://events.humanitix.com/vdwc-code-of-conduct-webinar-series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Find out more about the Code of Conduct at: </a:t>
            </a:r>
            <a:r>
              <a:rPr lang="en-US" sz="1400" dirty="0">
                <a:hlinkClick r:id="rId4"/>
              </a:rPr>
              <a:t>https://www.vdwc.vic.gov.au/disability-worker-code-of-conduct</a:t>
            </a:r>
            <a:endParaRPr lang="en-US" sz="1400" dirty="0"/>
          </a:p>
          <a:p>
            <a:endParaRPr lang="en-AU" sz="1100" dirty="0"/>
          </a:p>
        </p:txBody>
      </p:sp>
    </p:spTree>
    <p:extLst>
      <p:ext uri="{BB962C8B-B14F-4D97-AF65-F5344CB8AC3E}">
        <p14:creationId xmlns:p14="http://schemas.microsoft.com/office/powerpoint/2010/main" val="1882902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CC6FC-5CA1-B2EF-D236-BA4E08A4C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media tiles and suggested copy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69D2C-7AC8-B9EF-87EF-33C3DB4003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9137" y="1619999"/>
            <a:ext cx="3968193" cy="4860000"/>
          </a:xfrm>
        </p:spPr>
        <p:txBody>
          <a:bodyPr/>
          <a:lstStyle/>
          <a:p>
            <a:r>
              <a:rPr lang="en-US"/>
              <a:t>April Webinar – social tile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AU"/>
          </a:p>
          <a:p>
            <a:endParaRPr lang="en-AU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AU" sz="110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AU" sz="110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100"/>
              <a:t>Alt tag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100" b="0"/>
              <a:t>Female disability worker supporting a lady with disability playing with her dog in a garden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AU" sz="1100">
              <a:solidFill>
                <a:schemeClr val="accent5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983E10-6967-1F41-100B-300438F34C5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96767" y="1619999"/>
            <a:ext cx="6322022" cy="4860000"/>
          </a:xfrm>
        </p:spPr>
        <p:txBody>
          <a:bodyPr/>
          <a:lstStyle/>
          <a:p>
            <a:r>
              <a:rPr lang="en-US"/>
              <a:t>Suggested copy</a:t>
            </a:r>
          </a:p>
          <a:p>
            <a:pPr>
              <a:lnSpc>
                <a:spcPts val="1650"/>
              </a:lnSpc>
            </a:pPr>
            <a:r>
              <a:rPr lang="en-AU" sz="1400">
                <a:solidFill>
                  <a:schemeClr val="tx1"/>
                </a:solidFill>
              </a:rPr>
              <a:t>Sign up for free Code of Conduct webinars</a:t>
            </a:r>
          </a:p>
          <a:p>
            <a:pPr>
              <a:lnSpc>
                <a:spcPts val="1650"/>
              </a:lnSpc>
            </a:pPr>
            <a:r>
              <a:rPr lang="en-AU" sz="1400" b="0">
                <a:solidFill>
                  <a:schemeClr val="tx1"/>
                </a:solidFill>
              </a:rPr>
              <a:t>The Victorian Disability Worker Commission invites all disability workers to attend their Disability Services Safeguards Code of Conduct webinars.</a:t>
            </a:r>
          </a:p>
          <a:p>
            <a:pPr>
              <a:lnSpc>
                <a:spcPts val="1650"/>
              </a:lnSpc>
            </a:pPr>
            <a:r>
              <a:rPr lang="en-AU" sz="1400" b="0">
                <a:solidFill>
                  <a:schemeClr val="tx1"/>
                </a:solidFill>
              </a:rPr>
              <a:t>Understand how to apply the Code of Conduct in your everyday work and your legal requirements as a disability worker.</a:t>
            </a:r>
          </a:p>
          <a:p>
            <a:pPr>
              <a:lnSpc>
                <a:spcPts val="1650"/>
              </a:lnSpc>
            </a:pPr>
            <a:r>
              <a:rPr lang="en-AU" sz="1400" b="0">
                <a:solidFill>
                  <a:schemeClr val="tx1"/>
                </a:solidFill>
              </a:rPr>
              <a:t>The Code of Conduct sets out how you must provide safe, quality services to people with disability – no matter how you are funded.</a:t>
            </a:r>
          </a:p>
          <a:p>
            <a:pPr>
              <a:lnSpc>
                <a:spcPts val="1650"/>
              </a:lnSpc>
            </a:pPr>
            <a:r>
              <a:rPr lang="en-AU" sz="1400">
                <a:solidFill>
                  <a:schemeClr val="tx1"/>
                </a:solidFill>
              </a:rPr>
              <a:t>Learn about – Element 5: Providing supports and services in a safe and competent manner with care and skill.</a:t>
            </a:r>
          </a:p>
          <a:p>
            <a:pPr>
              <a:lnSpc>
                <a:spcPts val="1650"/>
              </a:lnSpc>
            </a:pPr>
            <a:r>
              <a:rPr lang="en-AU" sz="1400" b="0">
                <a:solidFill>
                  <a:schemeClr val="tx1"/>
                </a:solidFill>
              </a:rPr>
              <a:t>Date: 28 April at 10am</a:t>
            </a:r>
          </a:p>
          <a:p>
            <a:pPr>
              <a:lnSpc>
                <a:spcPts val="1650"/>
              </a:lnSpc>
            </a:pPr>
            <a:r>
              <a:rPr lang="en-AU" sz="1400" b="0">
                <a:solidFill>
                  <a:schemeClr val="tx1"/>
                </a:solidFill>
              </a:rPr>
              <a:t>Sign-up now </a:t>
            </a:r>
            <a:r>
              <a:rPr lang="en-US" sz="1400" b="0">
                <a:hlinkClick r:id="rId3"/>
              </a:rPr>
              <a:t>https://events.humanitix.com/vdwc-code-of-conduct-webinar-series</a:t>
            </a:r>
            <a:r>
              <a:rPr lang="en-US" sz="1400" b="0"/>
              <a:t> </a:t>
            </a:r>
            <a:endParaRPr lang="en-AU" sz="140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456A43-51A7-005D-3AEE-BF8111CA5E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37" y="2016808"/>
            <a:ext cx="3015953" cy="301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05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C44BC-EADC-F69F-804F-EB3C1FAF1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BADC1-17FE-93FC-A739-B7D07B81A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media tiles and suggested copy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FD4C1-A75A-D406-6D31-938CE048F5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9137" y="1619999"/>
            <a:ext cx="3968193" cy="4860000"/>
          </a:xfrm>
        </p:spPr>
        <p:txBody>
          <a:bodyPr/>
          <a:lstStyle/>
          <a:p>
            <a:r>
              <a:rPr lang="en-US"/>
              <a:t>May Webinar – social tile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AU"/>
          </a:p>
          <a:p>
            <a:endParaRPr lang="en-AU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AU" sz="110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AU" sz="110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100"/>
              <a:t>Alt tag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100" b="0"/>
              <a:t>Male disability worker supporting a lady with disability at a plant nursey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AU" sz="1100" b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AU" sz="1100" b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074519-DC31-097A-5B6A-86D65749A20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80291" y="1675843"/>
            <a:ext cx="6322022" cy="4860000"/>
          </a:xfrm>
        </p:spPr>
        <p:txBody>
          <a:bodyPr/>
          <a:lstStyle/>
          <a:p>
            <a:r>
              <a:rPr lang="en-US"/>
              <a:t>Suggested copy</a:t>
            </a:r>
          </a:p>
          <a:p>
            <a:pPr>
              <a:lnSpc>
                <a:spcPts val="1650"/>
              </a:lnSpc>
            </a:pPr>
            <a:r>
              <a:rPr lang="en-AU" sz="1400">
                <a:solidFill>
                  <a:schemeClr val="tx1"/>
                </a:solidFill>
              </a:rPr>
              <a:t>Sign up for free Code of Conduct webinars</a:t>
            </a:r>
          </a:p>
          <a:p>
            <a:pPr>
              <a:lnSpc>
                <a:spcPts val="1650"/>
              </a:lnSpc>
            </a:pPr>
            <a:r>
              <a:rPr lang="en-AU" sz="1400" b="0">
                <a:solidFill>
                  <a:schemeClr val="tx1"/>
                </a:solidFill>
              </a:rPr>
              <a:t>The Victorian Disability Worker Commission invites all disability workers to attend their Disability Services Safeguards Code of Conduct webinars.</a:t>
            </a:r>
          </a:p>
          <a:p>
            <a:pPr>
              <a:lnSpc>
                <a:spcPts val="1650"/>
              </a:lnSpc>
            </a:pPr>
            <a:r>
              <a:rPr lang="en-AU" sz="1400" b="0">
                <a:solidFill>
                  <a:schemeClr val="tx1"/>
                </a:solidFill>
              </a:rPr>
              <a:t>Understand how to apply the Code of Conduct in your everyday work and your legal requirements as a disability worker.</a:t>
            </a:r>
          </a:p>
          <a:p>
            <a:pPr>
              <a:lnSpc>
                <a:spcPts val="1650"/>
              </a:lnSpc>
            </a:pPr>
            <a:r>
              <a:rPr lang="en-AU" sz="1400" b="0">
                <a:solidFill>
                  <a:schemeClr val="tx1"/>
                </a:solidFill>
              </a:rPr>
              <a:t>The Code of Conduct sets out how you must provide safe, quality services to people with disability – no matter how you are funded.</a:t>
            </a:r>
          </a:p>
          <a:p>
            <a:r>
              <a:rPr lang="en-AU" sz="1400">
                <a:solidFill>
                  <a:schemeClr val="tx1"/>
                </a:solidFill>
              </a:rPr>
              <a:t>Learn about – Element 5: Promptly take steps </a:t>
            </a:r>
            <a:r>
              <a:rPr lang="en-US" sz="1400">
                <a:solidFill>
                  <a:schemeClr val="tx1"/>
                </a:solidFill>
              </a:rPr>
              <a:t>to raise and act on concerns about matters that may impact the quality and safety of supports and services provided to people with disability.</a:t>
            </a:r>
            <a:endParaRPr lang="en-AU" sz="1400">
              <a:solidFill>
                <a:schemeClr val="tx1"/>
              </a:solidFill>
            </a:endParaRPr>
          </a:p>
          <a:p>
            <a:pPr>
              <a:lnSpc>
                <a:spcPts val="1650"/>
              </a:lnSpc>
            </a:pPr>
            <a:r>
              <a:rPr lang="en-AU" sz="1400" b="0">
                <a:solidFill>
                  <a:schemeClr val="tx1"/>
                </a:solidFill>
              </a:rPr>
              <a:t>Date: 26 May at 10am</a:t>
            </a:r>
          </a:p>
          <a:p>
            <a:pPr>
              <a:lnSpc>
                <a:spcPts val="1650"/>
              </a:lnSpc>
            </a:pPr>
            <a:r>
              <a:rPr lang="en-AU" sz="1400" b="0">
                <a:solidFill>
                  <a:schemeClr val="tx1"/>
                </a:solidFill>
              </a:rPr>
              <a:t>Sign-up now </a:t>
            </a:r>
            <a:r>
              <a:rPr lang="en-US" sz="1400" b="0">
                <a:hlinkClick r:id="rId3"/>
              </a:rPr>
              <a:t>https://events.humanitix.com/vdwc-code-of-conduct-webinar-series</a:t>
            </a:r>
            <a:r>
              <a:rPr lang="en-US" sz="1400" b="0"/>
              <a:t> </a:t>
            </a:r>
            <a:endParaRPr lang="en-AU" sz="140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DA36FF-0D8E-AE39-F8FC-FDBCEA4AB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37" y="2036732"/>
            <a:ext cx="3015953" cy="301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33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20FF5-C04C-41A8-837A-55878CB8D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A7EC0-06B5-6565-04A8-5D666352B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media tiles and suggested copy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0E05D-33FB-6A28-B064-1522CC1DB5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9137" y="1619999"/>
            <a:ext cx="3968193" cy="4860000"/>
          </a:xfrm>
        </p:spPr>
        <p:txBody>
          <a:bodyPr/>
          <a:lstStyle/>
          <a:p>
            <a:r>
              <a:rPr lang="en-US"/>
              <a:t>June Webinar – social tile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AU"/>
          </a:p>
          <a:p>
            <a:endParaRPr lang="en-AU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AU" sz="110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AU" sz="110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100"/>
              <a:t>Alt tag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1100" b="0"/>
              <a:t>Male disability worker supporting a lady with disability sitting at a table with a laptop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AU" sz="1100" b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AU" sz="1100" b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3C452F-470A-DF13-00B0-EFC8C996C5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80291" y="1619999"/>
            <a:ext cx="6322022" cy="4860000"/>
          </a:xfrm>
        </p:spPr>
        <p:txBody>
          <a:bodyPr/>
          <a:lstStyle/>
          <a:p>
            <a:r>
              <a:rPr lang="en-US" dirty="0"/>
              <a:t>Suggested copy</a:t>
            </a:r>
          </a:p>
          <a:p>
            <a:pPr>
              <a:lnSpc>
                <a:spcPts val="1650"/>
              </a:lnSpc>
            </a:pPr>
            <a:r>
              <a:rPr lang="en-AU" sz="1400" dirty="0">
                <a:solidFill>
                  <a:schemeClr val="tx1"/>
                </a:solidFill>
              </a:rPr>
              <a:t>Sign up for free Code of Conduct webinars</a:t>
            </a:r>
          </a:p>
          <a:p>
            <a:pPr>
              <a:lnSpc>
                <a:spcPts val="1650"/>
              </a:lnSpc>
            </a:pPr>
            <a:r>
              <a:rPr lang="en-AU" sz="1400" b="0" dirty="0">
                <a:solidFill>
                  <a:schemeClr val="tx1"/>
                </a:solidFill>
              </a:rPr>
              <a:t>The Victorian Disability Worker Commission invites all disability Workers to attend their Disability Services Safeguards Code of Conduct webinars.</a:t>
            </a:r>
          </a:p>
          <a:p>
            <a:pPr>
              <a:lnSpc>
                <a:spcPts val="1650"/>
              </a:lnSpc>
            </a:pPr>
            <a:r>
              <a:rPr lang="en-AU" sz="1400" b="0" dirty="0">
                <a:solidFill>
                  <a:schemeClr val="tx1"/>
                </a:solidFill>
              </a:rPr>
              <a:t>Understand how to apply the Code of Conduct in your everyday work and your legal requirements as a disability worker.</a:t>
            </a:r>
          </a:p>
          <a:p>
            <a:pPr>
              <a:lnSpc>
                <a:spcPts val="1650"/>
              </a:lnSpc>
            </a:pPr>
            <a:r>
              <a:rPr lang="en-AU" sz="1400" b="0" dirty="0">
                <a:solidFill>
                  <a:schemeClr val="tx1"/>
                </a:solidFill>
              </a:rPr>
              <a:t>The Code of Conduct sets out how you must provide safe, quality services to people with disability – no matter how you are funded.</a:t>
            </a:r>
          </a:p>
          <a:p>
            <a:pPr>
              <a:lnSpc>
                <a:spcPts val="1650"/>
              </a:lnSpc>
            </a:pPr>
            <a:r>
              <a:rPr lang="en-AU" sz="1400" b="0" dirty="0">
                <a:solidFill>
                  <a:schemeClr val="tx1"/>
                </a:solidFill>
              </a:rPr>
              <a:t>Attend the final webinar.</a:t>
            </a:r>
          </a:p>
          <a:p>
            <a:pPr>
              <a:lnSpc>
                <a:spcPts val="1650"/>
              </a:lnSpc>
            </a:pPr>
            <a:r>
              <a:rPr lang="en-AU" sz="1400" dirty="0">
                <a:solidFill>
                  <a:schemeClr val="tx1"/>
                </a:solidFill>
              </a:rPr>
              <a:t>Learn about – Element 6: Take all reasonable steps to prevent and respond to all forms of violence against, and exploitation, neglect and abuse of, people with disability.</a:t>
            </a:r>
          </a:p>
          <a:p>
            <a:pPr>
              <a:lnSpc>
                <a:spcPts val="1650"/>
              </a:lnSpc>
            </a:pPr>
            <a:r>
              <a:rPr lang="en-AU" sz="1400" b="0" dirty="0">
                <a:solidFill>
                  <a:schemeClr val="tx1"/>
                </a:solidFill>
              </a:rPr>
              <a:t>Date: 23June at 10am</a:t>
            </a:r>
          </a:p>
          <a:p>
            <a:pPr>
              <a:lnSpc>
                <a:spcPts val="1650"/>
              </a:lnSpc>
            </a:pPr>
            <a:r>
              <a:rPr lang="en-AU" sz="1400" b="0" dirty="0">
                <a:solidFill>
                  <a:schemeClr val="tx1"/>
                </a:solidFill>
              </a:rPr>
              <a:t>Sign-up now </a:t>
            </a:r>
            <a:r>
              <a:rPr lang="en-US" sz="1400" b="0" dirty="0">
                <a:hlinkClick r:id="rId3"/>
              </a:rPr>
              <a:t>https://events.humanitix.com/vdwc-code-of-conduct-webinar-series</a:t>
            </a:r>
            <a:r>
              <a:rPr lang="en-US" sz="1400" b="0" dirty="0"/>
              <a:t> </a:t>
            </a:r>
            <a:endParaRPr lang="en-AU" sz="14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BDA85A-B67F-3042-F693-531463C55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37" y="2038001"/>
            <a:ext cx="3015954" cy="301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06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F8AFA-1ADB-0F75-8F7C-8FD50C0F6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24E27-2015-749A-D27B-9E5D7949A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Banners and flyer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9F08FA-DDF9-FFEB-CE88-E8E6C32CED72}"/>
              </a:ext>
            </a:extLst>
          </p:cNvPr>
          <p:cNvSpPr txBox="1"/>
          <p:nvPr/>
        </p:nvSpPr>
        <p:spPr>
          <a:xfrm>
            <a:off x="626165" y="1560443"/>
            <a:ext cx="4744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Website banner</a:t>
            </a:r>
            <a:endParaRPr lang="en-AU" sz="2000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F48385-F7F7-44E9-A0CC-75AD93C563CB}"/>
              </a:ext>
            </a:extLst>
          </p:cNvPr>
          <p:cNvSpPr txBox="1"/>
          <p:nvPr/>
        </p:nvSpPr>
        <p:spPr>
          <a:xfrm>
            <a:off x="5853320" y="1558786"/>
            <a:ext cx="4744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Newsletter banner</a:t>
            </a:r>
            <a:endParaRPr lang="en-AU" sz="2000" b="1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FEC7407-4B0D-9FCF-C0A8-86E2857F9C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331596"/>
              </p:ext>
            </p:extLst>
          </p:nvPr>
        </p:nvGraphicFramePr>
        <p:xfrm>
          <a:off x="5853320" y="3794611"/>
          <a:ext cx="4145871" cy="2926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667162" imgH="4000500" progId="Acrobat.Document.DC">
                  <p:embed/>
                </p:oleObj>
              </mc:Choice>
              <mc:Fallback>
                <p:oleObj name="Acrobat Document" r:id="rId3" imgW="5667162" imgH="4000500" progId="Acrobat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FEC7407-4B0D-9FCF-C0A8-86E2857F9C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53320" y="3794611"/>
                        <a:ext cx="4145871" cy="29264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369EF2A-7B7A-0611-1DB6-D0B27DC2E444}"/>
              </a:ext>
            </a:extLst>
          </p:cNvPr>
          <p:cNvSpPr txBox="1"/>
          <p:nvPr/>
        </p:nvSpPr>
        <p:spPr>
          <a:xfrm>
            <a:off x="5853320" y="3429000"/>
            <a:ext cx="4744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Flyer </a:t>
            </a:r>
            <a:endParaRPr lang="en-AU" sz="2000" b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89BC4B-A80F-6B16-B624-EF26901D45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054" y="1943561"/>
            <a:ext cx="4202320" cy="30016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9C36F7-E9E3-669C-20D9-0C53557555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1946" y="1958896"/>
            <a:ext cx="5178529" cy="119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7991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DWC PowerPoint presentation template 16x9.POTX" id="{2BE3B688-8449-492A-B3CD-D94DA295C67C}" vid="{288FD61C-8AF8-46C3-A957-965D126C05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ce0f2b5-5be5-4508-bce9-d7011ece0659" xsi:nil="true"/>
    <lcf76f155ced4ddcb4097134ff3c332f xmlns="479654b5-7a65-4b67-bd8e-1eaaf9e0526d">
      <Terms xmlns="http://schemas.microsoft.com/office/infopath/2007/PartnerControls"/>
    </lcf76f155ced4ddcb4097134ff3c332f>
    <_Flow_SignoffStatus xmlns="479654b5-7a65-4b67-bd8e-1eaaf9e0526d" xsi:nil="true"/>
    <Owner xmlns="479654b5-7a65-4b67-bd8e-1eaaf9e0526d">
      <UserInfo xmlns="479654b5-7a65-4b67-bd8e-1eaaf9e0526d">
        <DisplayName xmlns="479654b5-7a65-4b67-bd8e-1eaaf9e0526d">Carolyn Petrovic (VDWC)</DisplayName>
        <AccountId xmlns="479654b5-7a65-4b67-bd8e-1eaaf9e0526d">775</AccountId>
        <AccountType xmlns="479654b5-7a65-4b67-bd8e-1eaaf9e0526d"/>
      </UserInfo>
    </Owner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7826ED091BCB4FB2BD524B1499DC6C" ma:contentTypeVersion="24" ma:contentTypeDescription="Create a new document." ma:contentTypeScope="" ma:versionID="adfd69f2545a8f847ffa2bf820c33d9a">
  <xsd:schema xmlns:xsd="http://www.w3.org/2001/XMLSchema" xmlns:xs="http://www.w3.org/2001/XMLSchema" xmlns:p="http://schemas.microsoft.com/office/2006/metadata/properties" xmlns:ns2="479654b5-7a65-4b67-bd8e-1eaaf9e0526d" xmlns:ns3="001dfbb6-5e7c-4f8e-a98b-73e5dbf48b3a" xmlns:ns4="5ce0f2b5-5be5-4508-bce9-d7011ece0659" targetNamespace="http://schemas.microsoft.com/office/2006/metadata/properties" ma:root="true" ma:fieldsID="88d23dc4d6218709597afac65e7796c9" ns2:_="" ns3:_="" ns4:_="">
    <xsd:import namespace="479654b5-7a65-4b67-bd8e-1eaaf9e0526d"/>
    <xsd:import namespace="001dfbb6-5e7c-4f8e-a98b-73e5dbf48b3a"/>
    <xsd:import namespace="5ce0f2b5-5be5-4508-bce9-d7011ece0659"/>
    <xsd:element name="properties">
      <xsd:complexType>
        <xsd:sequence>
          <xsd:element name="documentManagement">
            <xsd:complexType>
              <xsd:all>
                <xsd:element ref="ns2:Owner"/>
                <xsd:element ref="ns2:_Flow_SignoffStatu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9654b5-7a65-4b67-bd8e-1eaaf9e0526d" elementFormDefault="qualified">
    <xsd:import namespace="http://schemas.microsoft.com/office/2006/documentManagement/types"/>
    <xsd:import namespace="http://schemas.microsoft.com/office/infopath/2007/PartnerControls"/>
    <xsd:element name="Owner" ma:index="2" ma:displayName="Owner" ma:format="Dropdown" ma:list="UserInfo" ma:SharePointGroup="0" ma:internalName="Own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Flow_SignoffStatus" ma:index="4" nillable="true" ma:displayName="Sign-off status" ma:internalName="Sign_x002d_off_x0020_status" ma:readOnly="false">
      <xsd:simpleType>
        <xsd:restriction base="dms:Text"/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hidden="true" ma:internalName="MediaServiceOCR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hidden="true" ma:internalName="MediaServiceKeyPoints" ma:readOnly="true">
      <xsd:simpleType>
        <xsd:restriction base="dms:Note"/>
      </xsd:simpleType>
    </xsd:element>
    <xsd:element name="MediaLengthInSeconds" ma:index="21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e24e156-28e6-48ad-9c0f-4171595c9d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1dfbb6-5e7c-4f8e-a98b-73e5dbf48b3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e0f2b5-5be5-4508-bce9-d7011ece0659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831a45f6-81bf-4e44-8ca7-72b01028a765}" ma:internalName="TaxCatchAll" ma:readOnly="false" ma:showField="CatchAllData" ma:web="001dfbb6-5e7c-4f8e-a98b-73e5dbf48b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924549-9447-4AE8-8227-57D2F8F05E8A}">
  <ds:schemaRefs>
    <ds:schemaRef ds:uri="001dfbb6-5e7c-4f8e-a98b-73e5dbf48b3a"/>
    <ds:schemaRef ds:uri="479654b5-7a65-4b67-bd8e-1eaaf9e0526d"/>
    <ds:schemaRef ds:uri="5ce0f2b5-5be5-4508-bce9-d7011ece065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E840235-051A-495F-A225-8C8A6F128129}">
  <ds:schemaRefs>
    <ds:schemaRef ds:uri="001dfbb6-5e7c-4f8e-a98b-73e5dbf48b3a"/>
    <ds:schemaRef ds:uri="479654b5-7a65-4b67-bd8e-1eaaf9e0526d"/>
    <ds:schemaRef ds:uri="5ce0f2b5-5be5-4508-bce9-d7011ece065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E483E70-8696-4D53-964B-054659DB41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VDWC PowerPoint presentation template 16x9</Template>
  <TotalTime>0</TotalTime>
  <Words>986</Words>
  <Application>Microsoft Office PowerPoint</Application>
  <PresentationFormat>Widescreen</PresentationFormat>
  <Paragraphs>133</Paragraphs>
  <Slides>10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Default Design</vt:lpstr>
      <vt:lpstr>Acrobat Document</vt:lpstr>
      <vt:lpstr>Disability Service Safeguards Code of Conduct Webinars - Stakeholder Pack </vt:lpstr>
      <vt:lpstr>Code of Conduct webinars</vt:lpstr>
      <vt:lpstr>Seeking your support</vt:lpstr>
      <vt:lpstr>What’s in this pack? </vt:lpstr>
      <vt:lpstr>e-news story</vt:lpstr>
      <vt:lpstr>Social media tiles and suggested copy</vt:lpstr>
      <vt:lpstr>Social media tiles and suggested copy</vt:lpstr>
      <vt:lpstr>Social media tiles and suggested copy</vt:lpstr>
      <vt:lpstr>Banners and flyer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Carolyn Petrovic (VDWC)</dc:creator>
  <cp:lastModifiedBy>Aisling McGrogan (VDWC)</cp:lastModifiedBy>
  <cp:revision>2</cp:revision>
  <dcterms:created xsi:type="dcterms:W3CDTF">2026-03-30T04:24:41Z</dcterms:created>
  <dcterms:modified xsi:type="dcterms:W3CDTF">2026-04-16T03:54:33Z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ContentTypeId">
    <vt:lpwstr>0x010100CC7826ED091BCB4FB2BD524B1499DC6C</vt:lpwstr>
  </property>
  <property fmtid="{D5CDD505-2E9C-101B-9397-08002B2CF9AE}" pid="4" name="MSIP_Label_3d6aa9fe-4ab7-4a7c-8e39-ccc0b3ffed53_Enabled">
    <vt:lpwstr>true</vt:lpwstr>
  </property>
  <property fmtid="{D5CDD505-2E9C-101B-9397-08002B2CF9AE}" pid="5" name="MSIP_Label_3d6aa9fe-4ab7-4a7c-8e39-ccc0b3ffed53_SetDate">
    <vt:lpwstr>2021-03-18T05:58:55Z</vt:lpwstr>
  </property>
  <property fmtid="{D5CDD505-2E9C-101B-9397-08002B2CF9AE}" pid="6" name="MSIP_Label_3d6aa9fe-4ab7-4a7c-8e39-ccc0b3ffed53_Method">
    <vt:lpwstr>Privileged</vt:lpwstr>
  </property>
  <property fmtid="{D5CDD505-2E9C-101B-9397-08002B2CF9AE}" pid="7" name="MSIP_Label_3d6aa9fe-4ab7-4a7c-8e39-ccc0b3ffed53_Name">
    <vt:lpwstr>3d6aa9fe-4ab7-4a7c-8e39-ccc0b3ffed53</vt:lpwstr>
  </property>
  <property fmtid="{D5CDD505-2E9C-101B-9397-08002B2CF9AE}" pid="8" name="MSIP_Label_3d6aa9fe-4ab7-4a7c-8e39-ccc0b3ffed53_SiteId">
    <vt:lpwstr>c0e0601f-0fac-449c-9c88-a104c4eb9f28</vt:lpwstr>
  </property>
  <property fmtid="{D5CDD505-2E9C-101B-9397-08002B2CF9AE}" pid="9" name="MSIP_Label_3d6aa9fe-4ab7-4a7c-8e39-ccc0b3ffed53_ActionId">
    <vt:lpwstr>e222e6ce-a08f-4e1f-a164-7dedaffcc6a6</vt:lpwstr>
  </property>
  <property fmtid="{D5CDD505-2E9C-101B-9397-08002B2CF9AE}" pid="10" name="MSIP_Label_3d6aa9fe-4ab7-4a7c-8e39-ccc0b3ffed53_ContentBits">
    <vt:lpwstr>0</vt:lpwstr>
  </property>
  <property fmtid="{D5CDD505-2E9C-101B-9397-08002B2CF9AE}" pid="11" name="MediaServiceImageTags">
    <vt:lpwstr/>
  </property>
</Properties>
</file>